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5.jpg" ContentType="image/jpeg"/>
  <Override PartName="/ppt/media/image16.jpg" ContentType="image/jpeg"/>
  <Override PartName="/ppt/media/image1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2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6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2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1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8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6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9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2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5F23B-6772-429C-8E61-06BAB590EC1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75A2C-B9AC-4780-B24D-BBB3602FB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5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6"/>
            <a:ext cx="8848090" cy="6858000"/>
            <a:chOff x="0" y="126"/>
            <a:chExt cx="884809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380" y="6616940"/>
              <a:ext cx="148789" cy="14884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5298" y="6612772"/>
              <a:ext cx="149114" cy="14916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966190" y="6819713"/>
              <a:ext cx="866775" cy="38735"/>
            </a:xfrm>
            <a:custGeom>
              <a:avLst/>
              <a:gdLst/>
              <a:ahLst/>
              <a:cxnLst/>
              <a:rect l="l" t="t" r="r" b="b"/>
              <a:pathLst>
                <a:path w="866775" h="38734">
                  <a:moveTo>
                    <a:pt x="866190" y="0"/>
                  </a:moveTo>
                  <a:lnTo>
                    <a:pt x="0" y="0"/>
                  </a:lnTo>
                  <a:lnTo>
                    <a:pt x="0" y="38286"/>
                  </a:lnTo>
                  <a:lnTo>
                    <a:pt x="866190" y="38286"/>
                  </a:lnTo>
                  <a:lnTo>
                    <a:pt x="866190" y="0"/>
                  </a:lnTo>
                  <a:close/>
                </a:path>
              </a:pathLst>
            </a:custGeom>
            <a:solidFill>
              <a:srgbClr val="FFD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19713"/>
              <a:ext cx="998219" cy="38735"/>
            </a:xfrm>
            <a:custGeom>
              <a:avLst/>
              <a:gdLst/>
              <a:ahLst/>
              <a:cxnLst/>
              <a:rect l="l" t="t" r="r" b="b"/>
              <a:pathLst>
                <a:path w="998219" h="38734">
                  <a:moveTo>
                    <a:pt x="997639" y="38286"/>
                  </a:moveTo>
                  <a:lnTo>
                    <a:pt x="997639" y="0"/>
                  </a:lnTo>
                  <a:lnTo>
                    <a:pt x="0" y="0"/>
                  </a:lnTo>
                  <a:lnTo>
                    <a:pt x="0" y="38286"/>
                  </a:lnTo>
                  <a:lnTo>
                    <a:pt x="997639" y="38286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388" y="97536"/>
              <a:ext cx="8791194" cy="675817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9" y="126"/>
              <a:ext cx="8790940" cy="6858000"/>
            </a:xfrm>
            <a:custGeom>
              <a:avLst/>
              <a:gdLst/>
              <a:ahLst/>
              <a:cxnLst/>
              <a:rect l="l" t="t" r="r" b="b"/>
              <a:pathLst>
                <a:path w="8790940" h="6858000">
                  <a:moveTo>
                    <a:pt x="8193081" y="0"/>
                  </a:moveTo>
                  <a:lnTo>
                    <a:pt x="0" y="0"/>
                  </a:lnTo>
                  <a:lnTo>
                    <a:pt x="0" y="6857924"/>
                  </a:lnTo>
                  <a:lnTo>
                    <a:pt x="5081708" y="6857924"/>
                  </a:lnTo>
                  <a:lnTo>
                    <a:pt x="5162861" y="6826524"/>
                  </a:lnTo>
                  <a:lnTo>
                    <a:pt x="5323008" y="6760811"/>
                  </a:lnTo>
                  <a:lnTo>
                    <a:pt x="5480615" y="6691630"/>
                  </a:lnTo>
                  <a:lnTo>
                    <a:pt x="5635555" y="6619062"/>
                  </a:lnTo>
                  <a:lnTo>
                    <a:pt x="5787574" y="6543014"/>
                  </a:lnTo>
                  <a:lnTo>
                    <a:pt x="5936799" y="6464757"/>
                  </a:lnTo>
                  <a:lnTo>
                    <a:pt x="6083611" y="6382486"/>
                  </a:lnTo>
                  <a:lnTo>
                    <a:pt x="6227121" y="6297295"/>
                  </a:lnTo>
                  <a:lnTo>
                    <a:pt x="6367075" y="6209258"/>
                  </a:lnTo>
                  <a:lnTo>
                    <a:pt x="6504235" y="6118390"/>
                  </a:lnTo>
                  <a:lnTo>
                    <a:pt x="6638474" y="6024664"/>
                  </a:lnTo>
                  <a:lnTo>
                    <a:pt x="6769411" y="5928106"/>
                  </a:lnTo>
                  <a:lnTo>
                    <a:pt x="6896284" y="5828639"/>
                  </a:lnTo>
                  <a:lnTo>
                    <a:pt x="7020363" y="5726404"/>
                  </a:lnTo>
                  <a:lnTo>
                    <a:pt x="7140886" y="5621807"/>
                  </a:lnTo>
                  <a:lnTo>
                    <a:pt x="7257472" y="5514340"/>
                  </a:lnTo>
                  <a:lnTo>
                    <a:pt x="7314622" y="5459476"/>
                  </a:lnTo>
                  <a:lnTo>
                    <a:pt x="8067224" y="5661240"/>
                  </a:lnTo>
                  <a:lnTo>
                    <a:pt x="7780331" y="4946904"/>
                  </a:lnTo>
                  <a:lnTo>
                    <a:pt x="7839894" y="4870831"/>
                  </a:lnTo>
                  <a:lnTo>
                    <a:pt x="7953559" y="4717034"/>
                  </a:lnTo>
                  <a:lnTo>
                    <a:pt x="8060366" y="4559935"/>
                  </a:lnTo>
                  <a:lnTo>
                    <a:pt x="8160950" y="4399280"/>
                  </a:lnTo>
                  <a:lnTo>
                    <a:pt x="8254803" y="4235831"/>
                  </a:lnTo>
                  <a:lnTo>
                    <a:pt x="8341036" y="4069079"/>
                  </a:lnTo>
                  <a:lnTo>
                    <a:pt x="8420538" y="3899789"/>
                  </a:lnTo>
                  <a:lnTo>
                    <a:pt x="8492420" y="3727830"/>
                  </a:lnTo>
                  <a:lnTo>
                    <a:pt x="8557063" y="3552952"/>
                  </a:lnTo>
                  <a:lnTo>
                    <a:pt x="8614213" y="3375787"/>
                  </a:lnTo>
                  <a:lnTo>
                    <a:pt x="8663997" y="3196336"/>
                  </a:lnTo>
                  <a:lnTo>
                    <a:pt x="8705653" y="3014599"/>
                  </a:lnTo>
                  <a:lnTo>
                    <a:pt x="8738800" y="2830576"/>
                  </a:lnTo>
                  <a:lnTo>
                    <a:pt x="8764581" y="2644902"/>
                  </a:lnTo>
                  <a:lnTo>
                    <a:pt x="8781599" y="2457323"/>
                  </a:lnTo>
                  <a:lnTo>
                    <a:pt x="8790235" y="2267585"/>
                  </a:lnTo>
                  <a:lnTo>
                    <a:pt x="8790870" y="2172208"/>
                  </a:lnTo>
                  <a:lnTo>
                    <a:pt x="8790235" y="2099564"/>
                  </a:lnTo>
                  <a:lnTo>
                    <a:pt x="8785663" y="1955038"/>
                  </a:lnTo>
                  <a:lnTo>
                    <a:pt x="8775376" y="1811655"/>
                  </a:lnTo>
                  <a:lnTo>
                    <a:pt x="8760517" y="1669288"/>
                  </a:lnTo>
                  <a:lnTo>
                    <a:pt x="8741086" y="1528064"/>
                  </a:lnTo>
                  <a:lnTo>
                    <a:pt x="8717083" y="1387475"/>
                  </a:lnTo>
                  <a:lnTo>
                    <a:pt x="8688000" y="1248664"/>
                  </a:lnTo>
                  <a:lnTo>
                    <a:pt x="8654218" y="1111503"/>
                  </a:lnTo>
                  <a:lnTo>
                    <a:pt x="8616499" y="974851"/>
                  </a:lnTo>
                  <a:lnTo>
                    <a:pt x="8573700" y="839977"/>
                  </a:lnTo>
                  <a:lnTo>
                    <a:pt x="8526837" y="706247"/>
                  </a:lnTo>
                  <a:lnTo>
                    <a:pt x="8475910" y="574294"/>
                  </a:lnTo>
                  <a:lnTo>
                    <a:pt x="8419903" y="443992"/>
                  </a:lnTo>
                  <a:lnTo>
                    <a:pt x="8360467" y="314832"/>
                  </a:lnTo>
                  <a:lnTo>
                    <a:pt x="8296459" y="187325"/>
                  </a:lnTo>
                  <a:lnTo>
                    <a:pt x="8228387" y="61595"/>
                  </a:lnTo>
                  <a:lnTo>
                    <a:pt x="81930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23619" y="1710004"/>
            <a:ext cx="1552575" cy="10833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900" b="0" spc="-20" dirty="0">
                <a:solidFill>
                  <a:srgbClr val="F58517"/>
                </a:solidFill>
                <a:latin typeface="Calibri Light"/>
                <a:cs typeface="Calibri Light"/>
              </a:rPr>
              <a:t>NIDI</a:t>
            </a:r>
            <a:endParaRPr sz="6900">
              <a:latin typeface="Calibri Light"/>
              <a:cs typeface="Calibri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23619" y="2721101"/>
            <a:ext cx="6312535" cy="262445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703580">
              <a:lnSpc>
                <a:spcPts val="4750"/>
              </a:lnSpc>
              <a:spcBef>
                <a:spcPts val="705"/>
              </a:spcBef>
            </a:pPr>
            <a:r>
              <a:rPr sz="4400" b="0" dirty="0">
                <a:latin typeface="Calibri Light"/>
                <a:cs typeface="Calibri Light"/>
              </a:rPr>
              <a:t>Nomor</a:t>
            </a:r>
            <a:r>
              <a:rPr sz="4400" b="0" spc="-75" dirty="0">
                <a:latin typeface="Calibri Light"/>
                <a:cs typeface="Calibri Light"/>
              </a:rPr>
              <a:t> </a:t>
            </a:r>
            <a:r>
              <a:rPr sz="4400" b="0" dirty="0">
                <a:latin typeface="Calibri Light"/>
                <a:cs typeface="Calibri Light"/>
              </a:rPr>
              <a:t>Identitas</a:t>
            </a:r>
            <a:r>
              <a:rPr sz="4400" b="0" spc="-80" dirty="0">
                <a:latin typeface="Calibri Light"/>
                <a:cs typeface="Calibri Light"/>
              </a:rPr>
              <a:t> </a:t>
            </a:r>
            <a:r>
              <a:rPr sz="4400" b="0" spc="-10" dirty="0">
                <a:latin typeface="Calibri Light"/>
                <a:cs typeface="Calibri Light"/>
              </a:rPr>
              <a:t>Instalasi </a:t>
            </a:r>
            <a:r>
              <a:rPr sz="4400" b="0" spc="-60" dirty="0">
                <a:latin typeface="Calibri Light"/>
                <a:cs typeface="Calibri Light"/>
              </a:rPr>
              <a:t>Tenaga</a:t>
            </a:r>
            <a:r>
              <a:rPr sz="4400" b="0" spc="-150" dirty="0">
                <a:latin typeface="Calibri Light"/>
                <a:cs typeface="Calibri Light"/>
              </a:rPr>
              <a:t> </a:t>
            </a:r>
            <a:r>
              <a:rPr sz="4400" b="0" spc="-10" dirty="0">
                <a:latin typeface="Calibri Light"/>
                <a:cs typeface="Calibri Light"/>
              </a:rPr>
              <a:t>Listrik</a:t>
            </a:r>
            <a:endParaRPr sz="4400" dirty="0">
              <a:latin typeface="Calibri Light"/>
              <a:cs typeface="Calibri Light"/>
            </a:endParaRPr>
          </a:p>
          <a:p>
            <a:pPr marL="100965" marR="5080" algn="just">
              <a:lnSpc>
                <a:spcPts val="1939"/>
              </a:lnSpc>
              <a:spcBef>
                <a:spcPts val="670"/>
              </a:spcBef>
            </a:pP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adalah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nomor</a:t>
            </a:r>
            <a:r>
              <a:rPr sz="1800" spc="-6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yang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dikeluarkan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oleh</a:t>
            </a:r>
            <a:r>
              <a:rPr sz="1800" spc="-4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Direktur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Jenderal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untuk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Instalasi</a:t>
            </a:r>
            <a:r>
              <a:rPr sz="1800" spc="-7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464F67"/>
                </a:solidFill>
                <a:latin typeface="Calibri"/>
                <a:cs typeface="Calibri"/>
              </a:rPr>
              <a:t>Tenaga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Listrik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yang</a:t>
            </a:r>
            <a:r>
              <a:rPr sz="1800" spc="-6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telah</a:t>
            </a:r>
            <a:r>
              <a:rPr sz="1800" spc="-3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selesai</a:t>
            </a:r>
            <a:r>
              <a:rPr sz="1800" spc="-7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dipasang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dan/atau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dibangun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oleh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pelaku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usaha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jasa</a:t>
            </a:r>
            <a:r>
              <a:rPr sz="1800" spc="-6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pembangunan</a:t>
            </a:r>
            <a:r>
              <a:rPr sz="1800" spc="-3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dan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pemasangan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Instalasi</a:t>
            </a:r>
            <a:r>
              <a:rPr sz="1800" spc="-6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464F67"/>
                </a:solidFill>
                <a:latin typeface="Calibri"/>
                <a:cs typeface="Calibri"/>
              </a:rPr>
              <a:t>Tenaga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Listrik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dan/atau</a:t>
            </a:r>
            <a:r>
              <a:rPr sz="1800" spc="-4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pelaku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usaha</a:t>
            </a:r>
            <a:r>
              <a:rPr sz="1800" spc="-5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penyediaan</a:t>
            </a:r>
            <a:r>
              <a:rPr sz="1800" spc="-4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tenaga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listrik</a:t>
            </a:r>
            <a:r>
              <a:rPr sz="1800" spc="-4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yang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memiliki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perizinan</a:t>
            </a:r>
            <a:r>
              <a:rPr sz="1800" spc="-3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berusaha</a:t>
            </a:r>
            <a:r>
              <a:rPr sz="1800" spc="-4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di</a:t>
            </a:r>
            <a:r>
              <a:rPr sz="1800" spc="-50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64F67"/>
                </a:solidFill>
                <a:latin typeface="Calibri"/>
                <a:cs typeface="Calibri"/>
              </a:rPr>
              <a:t>bidang</a:t>
            </a:r>
            <a:r>
              <a:rPr sz="1800" spc="-45" dirty="0">
                <a:solidFill>
                  <a:srgbClr val="464F6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64F67"/>
                </a:solidFill>
                <a:latin typeface="Calibri"/>
                <a:cs typeface="Calibri"/>
              </a:rPr>
              <a:t>ketenagalistrikan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426577" y="3895725"/>
            <a:ext cx="3257550" cy="2962275"/>
            <a:chOff x="8426577" y="3895725"/>
            <a:chExt cx="3257550" cy="2962275"/>
          </a:xfrm>
        </p:grpSpPr>
        <p:sp>
          <p:nvSpPr>
            <p:cNvPr id="12" name="object 12"/>
            <p:cNvSpPr/>
            <p:nvPr/>
          </p:nvSpPr>
          <p:spPr>
            <a:xfrm>
              <a:off x="9367139" y="3895725"/>
              <a:ext cx="2208530" cy="2318385"/>
            </a:xfrm>
            <a:custGeom>
              <a:avLst/>
              <a:gdLst/>
              <a:ahLst/>
              <a:cxnLst/>
              <a:rect l="l" t="t" r="r" b="b"/>
              <a:pathLst>
                <a:path w="2208529" h="2318385">
                  <a:moveTo>
                    <a:pt x="1235328" y="0"/>
                  </a:moveTo>
                  <a:lnTo>
                    <a:pt x="1190878" y="5842"/>
                  </a:lnTo>
                  <a:lnTo>
                    <a:pt x="1152397" y="22225"/>
                  </a:lnTo>
                  <a:lnTo>
                    <a:pt x="1119885" y="47370"/>
                  </a:lnTo>
                  <a:lnTo>
                    <a:pt x="1106424" y="63626"/>
                  </a:lnTo>
                  <a:lnTo>
                    <a:pt x="1093088" y="47370"/>
                  </a:lnTo>
                  <a:lnTo>
                    <a:pt x="1060577" y="22225"/>
                  </a:lnTo>
                  <a:lnTo>
                    <a:pt x="1021968" y="5842"/>
                  </a:lnTo>
                  <a:lnTo>
                    <a:pt x="977645" y="0"/>
                  </a:lnTo>
                  <a:lnTo>
                    <a:pt x="955420" y="1524"/>
                  </a:lnTo>
                  <a:lnTo>
                    <a:pt x="893190" y="22225"/>
                  </a:lnTo>
                  <a:lnTo>
                    <a:pt x="860551" y="47370"/>
                  </a:lnTo>
                  <a:lnTo>
                    <a:pt x="835405" y="80010"/>
                  </a:lnTo>
                  <a:lnTo>
                    <a:pt x="828039" y="99187"/>
                  </a:lnTo>
                  <a:lnTo>
                    <a:pt x="810259" y="85851"/>
                  </a:lnTo>
                  <a:lnTo>
                    <a:pt x="771778" y="71119"/>
                  </a:lnTo>
                  <a:lnTo>
                    <a:pt x="728726" y="65150"/>
                  </a:lnTo>
                  <a:lnTo>
                    <a:pt x="685800" y="69595"/>
                  </a:lnTo>
                  <a:lnTo>
                    <a:pt x="644270" y="87375"/>
                  </a:lnTo>
                  <a:lnTo>
                    <a:pt x="610234" y="112522"/>
                  </a:lnTo>
                  <a:lnTo>
                    <a:pt x="586612" y="146685"/>
                  </a:lnTo>
                  <a:lnTo>
                    <a:pt x="571753" y="183642"/>
                  </a:lnTo>
                  <a:lnTo>
                    <a:pt x="570229" y="204343"/>
                  </a:lnTo>
                  <a:lnTo>
                    <a:pt x="549528" y="196976"/>
                  </a:lnTo>
                  <a:lnTo>
                    <a:pt x="508126" y="191135"/>
                  </a:lnTo>
                  <a:lnTo>
                    <a:pt x="465074" y="195452"/>
                  </a:lnTo>
                  <a:lnTo>
                    <a:pt x="425068" y="211836"/>
                  </a:lnTo>
                  <a:lnTo>
                    <a:pt x="389508" y="238379"/>
                  </a:lnTo>
                  <a:lnTo>
                    <a:pt x="364362" y="272542"/>
                  </a:lnTo>
                  <a:lnTo>
                    <a:pt x="351027" y="311023"/>
                  </a:lnTo>
                  <a:lnTo>
                    <a:pt x="348106" y="351027"/>
                  </a:lnTo>
                  <a:lnTo>
                    <a:pt x="352551" y="370205"/>
                  </a:lnTo>
                  <a:lnTo>
                    <a:pt x="330326" y="368807"/>
                  </a:lnTo>
                  <a:lnTo>
                    <a:pt x="288797" y="373252"/>
                  </a:lnTo>
                  <a:lnTo>
                    <a:pt x="248919" y="389508"/>
                  </a:lnTo>
                  <a:lnTo>
                    <a:pt x="214756" y="414655"/>
                  </a:lnTo>
                  <a:lnTo>
                    <a:pt x="189610" y="450214"/>
                  </a:lnTo>
                  <a:lnTo>
                    <a:pt x="174751" y="488823"/>
                  </a:lnTo>
                  <a:lnTo>
                    <a:pt x="171830" y="528701"/>
                  </a:lnTo>
                  <a:lnTo>
                    <a:pt x="180720" y="567308"/>
                  </a:lnTo>
                  <a:lnTo>
                    <a:pt x="189610" y="585088"/>
                  </a:lnTo>
                  <a:lnTo>
                    <a:pt x="168909" y="589533"/>
                  </a:lnTo>
                  <a:lnTo>
                    <a:pt x="130301" y="604266"/>
                  </a:lnTo>
                  <a:lnTo>
                    <a:pt x="96265" y="629412"/>
                  </a:lnTo>
                  <a:lnTo>
                    <a:pt x="71119" y="663575"/>
                  </a:lnTo>
                  <a:lnTo>
                    <a:pt x="56260" y="703452"/>
                  </a:lnTo>
                  <a:lnTo>
                    <a:pt x="53339" y="744982"/>
                  </a:lnTo>
                  <a:lnTo>
                    <a:pt x="62229" y="783463"/>
                  </a:lnTo>
                  <a:lnTo>
                    <a:pt x="82930" y="819023"/>
                  </a:lnTo>
                  <a:lnTo>
                    <a:pt x="96265" y="833882"/>
                  </a:lnTo>
                  <a:lnTo>
                    <a:pt x="77088" y="842772"/>
                  </a:lnTo>
                  <a:lnTo>
                    <a:pt x="44450" y="867918"/>
                  </a:lnTo>
                  <a:lnTo>
                    <a:pt x="19303" y="900430"/>
                  </a:lnTo>
                  <a:lnTo>
                    <a:pt x="4444" y="939038"/>
                  </a:lnTo>
                  <a:lnTo>
                    <a:pt x="3047" y="961263"/>
                  </a:lnTo>
                  <a:lnTo>
                    <a:pt x="1524" y="980439"/>
                  </a:lnTo>
                  <a:lnTo>
                    <a:pt x="10413" y="1017524"/>
                  </a:lnTo>
                  <a:lnTo>
                    <a:pt x="28193" y="1051560"/>
                  </a:lnTo>
                  <a:lnTo>
                    <a:pt x="53339" y="1079754"/>
                  </a:lnTo>
                  <a:lnTo>
                    <a:pt x="68199" y="1090041"/>
                  </a:lnTo>
                  <a:lnTo>
                    <a:pt x="53339" y="1100455"/>
                  </a:lnTo>
                  <a:lnTo>
                    <a:pt x="28193" y="1127125"/>
                  </a:lnTo>
                  <a:lnTo>
                    <a:pt x="10413" y="1158239"/>
                  </a:lnTo>
                  <a:lnTo>
                    <a:pt x="1524" y="1193800"/>
                  </a:lnTo>
                  <a:lnTo>
                    <a:pt x="0" y="1212977"/>
                  </a:lnTo>
                  <a:lnTo>
                    <a:pt x="1524" y="1232281"/>
                  </a:lnTo>
                  <a:lnTo>
                    <a:pt x="11810" y="1269364"/>
                  </a:lnTo>
                  <a:lnTo>
                    <a:pt x="32638" y="1301877"/>
                  </a:lnTo>
                  <a:lnTo>
                    <a:pt x="59308" y="1328547"/>
                  </a:lnTo>
                  <a:lnTo>
                    <a:pt x="77088" y="1340358"/>
                  </a:lnTo>
                  <a:lnTo>
                    <a:pt x="60832" y="1352169"/>
                  </a:lnTo>
                  <a:lnTo>
                    <a:pt x="35559" y="1384808"/>
                  </a:lnTo>
                  <a:lnTo>
                    <a:pt x="20700" y="1421892"/>
                  </a:lnTo>
                  <a:lnTo>
                    <a:pt x="17779" y="1461770"/>
                  </a:lnTo>
                  <a:lnTo>
                    <a:pt x="20700" y="1483995"/>
                  </a:lnTo>
                  <a:lnTo>
                    <a:pt x="45974" y="1540256"/>
                  </a:lnTo>
                  <a:lnTo>
                    <a:pt x="75564" y="1569974"/>
                  </a:lnTo>
                  <a:lnTo>
                    <a:pt x="112649" y="1590675"/>
                  </a:lnTo>
                  <a:lnTo>
                    <a:pt x="131825" y="1596644"/>
                  </a:lnTo>
                  <a:lnTo>
                    <a:pt x="120014" y="1614424"/>
                  </a:lnTo>
                  <a:lnTo>
                    <a:pt x="105155" y="1651381"/>
                  </a:lnTo>
                  <a:lnTo>
                    <a:pt x="102234" y="1691386"/>
                  </a:lnTo>
                  <a:lnTo>
                    <a:pt x="109600" y="1731429"/>
                  </a:lnTo>
                  <a:lnTo>
                    <a:pt x="130301" y="1769935"/>
                  </a:lnTo>
                  <a:lnTo>
                    <a:pt x="161543" y="1799551"/>
                  </a:lnTo>
                  <a:lnTo>
                    <a:pt x="196976" y="1820265"/>
                  </a:lnTo>
                  <a:lnTo>
                    <a:pt x="238505" y="1830616"/>
                  </a:lnTo>
                  <a:lnTo>
                    <a:pt x="259206" y="1832127"/>
                  </a:lnTo>
                  <a:lnTo>
                    <a:pt x="253237" y="1851380"/>
                  </a:lnTo>
                  <a:lnTo>
                    <a:pt x="250316" y="1891347"/>
                  </a:lnTo>
                  <a:lnTo>
                    <a:pt x="257809" y="1929866"/>
                  </a:lnTo>
                  <a:lnTo>
                    <a:pt x="276986" y="1966925"/>
                  </a:lnTo>
                  <a:lnTo>
                    <a:pt x="308101" y="1997989"/>
                  </a:lnTo>
                  <a:lnTo>
                    <a:pt x="345185" y="2018753"/>
                  </a:lnTo>
                  <a:lnTo>
                    <a:pt x="386587" y="2030564"/>
                  </a:lnTo>
                  <a:lnTo>
                    <a:pt x="429640" y="2030564"/>
                  </a:lnTo>
                  <a:lnTo>
                    <a:pt x="450341" y="2026145"/>
                  </a:lnTo>
                  <a:lnTo>
                    <a:pt x="448817" y="2045398"/>
                  </a:lnTo>
                  <a:lnTo>
                    <a:pt x="457707" y="2085365"/>
                  </a:lnTo>
                  <a:lnTo>
                    <a:pt x="476884" y="2120912"/>
                  </a:lnTo>
                  <a:lnTo>
                    <a:pt x="505078" y="2150529"/>
                  </a:lnTo>
                  <a:lnTo>
                    <a:pt x="543559" y="2174265"/>
                  </a:lnTo>
                  <a:lnTo>
                    <a:pt x="586612" y="2184615"/>
                  </a:lnTo>
                  <a:lnTo>
                    <a:pt x="629538" y="2184615"/>
                  </a:lnTo>
                  <a:lnTo>
                    <a:pt x="669543" y="2174265"/>
                  </a:lnTo>
                  <a:lnTo>
                    <a:pt x="688720" y="2163914"/>
                  </a:lnTo>
                  <a:lnTo>
                    <a:pt x="694689" y="2183168"/>
                  </a:lnTo>
                  <a:lnTo>
                    <a:pt x="713993" y="2220163"/>
                  </a:lnTo>
                  <a:lnTo>
                    <a:pt x="742060" y="2249779"/>
                  </a:lnTo>
                  <a:lnTo>
                    <a:pt x="779144" y="2270544"/>
                  </a:lnTo>
                  <a:lnTo>
                    <a:pt x="823594" y="2282355"/>
                  </a:lnTo>
                  <a:lnTo>
                    <a:pt x="866520" y="2282355"/>
                  </a:lnTo>
                  <a:lnTo>
                    <a:pt x="908050" y="2272004"/>
                  </a:lnTo>
                  <a:lnTo>
                    <a:pt x="943482" y="2251290"/>
                  </a:lnTo>
                  <a:lnTo>
                    <a:pt x="959865" y="2236457"/>
                  </a:lnTo>
                  <a:lnTo>
                    <a:pt x="970152" y="2254262"/>
                  </a:lnTo>
                  <a:lnTo>
                    <a:pt x="998346" y="2283866"/>
                  </a:lnTo>
                  <a:lnTo>
                    <a:pt x="1035303" y="2304580"/>
                  </a:lnTo>
                  <a:lnTo>
                    <a:pt x="1076832" y="2316441"/>
                  </a:lnTo>
                  <a:lnTo>
                    <a:pt x="1099057" y="2317902"/>
                  </a:lnTo>
                  <a:lnTo>
                    <a:pt x="1103502" y="2317902"/>
                  </a:lnTo>
                  <a:lnTo>
                    <a:pt x="1168653" y="2304580"/>
                  </a:lnTo>
                  <a:lnTo>
                    <a:pt x="1205737" y="2283866"/>
                  </a:lnTo>
                  <a:lnTo>
                    <a:pt x="1233804" y="2254262"/>
                  </a:lnTo>
                  <a:lnTo>
                    <a:pt x="1244218" y="2237968"/>
                  </a:lnTo>
                  <a:lnTo>
                    <a:pt x="1260475" y="2251290"/>
                  </a:lnTo>
                  <a:lnTo>
                    <a:pt x="1296034" y="2272004"/>
                  </a:lnTo>
                  <a:lnTo>
                    <a:pt x="1337563" y="2283866"/>
                  </a:lnTo>
                  <a:lnTo>
                    <a:pt x="1382013" y="2283866"/>
                  </a:lnTo>
                  <a:lnTo>
                    <a:pt x="1424939" y="2272004"/>
                  </a:lnTo>
                  <a:lnTo>
                    <a:pt x="1462024" y="2251290"/>
                  </a:lnTo>
                  <a:lnTo>
                    <a:pt x="1491614" y="2221674"/>
                  </a:lnTo>
                  <a:lnTo>
                    <a:pt x="1510918" y="2186127"/>
                  </a:lnTo>
                  <a:lnTo>
                    <a:pt x="1515236" y="2166874"/>
                  </a:lnTo>
                  <a:lnTo>
                    <a:pt x="1534540" y="2175713"/>
                  </a:lnTo>
                  <a:lnTo>
                    <a:pt x="1576069" y="2186127"/>
                  </a:lnTo>
                  <a:lnTo>
                    <a:pt x="1617471" y="2186127"/>
                  </a:lnTo>
                  <a:lnTo>
                    <a:pt x="1660397" y="2175713"/>
                  </a:lnTo>
                  <a:lnTo>
                    <a:pt x="1699005" y="2153500"/>
                  </a:lnTo>
                  <a:lnTo>
                    <a:pt x="1728596" y="2123884"/>
                  </a:lnTo>
                  <a:lnTo>
                    <a:pt x="1747774" y="2086876"/>
                  </a:lnTo>
                  <a:lnTo>
                    <a:pt x="1755266" y="2048370"/>
                  </a:lnTo>
                  <a:lnTo>
                    <a:pt x="1755266" y="2029117"/>
                  </a:lnTo>
                  <a:lnTo>
                    <a:pt x="1775967" y="2033536"/>
                  </a:lnTo>
                  <a:lnTo>
                    <a:pt x="1818893" y="2033536"/>
                  </a:lnTo>
                  <a:lnTo>
                    <a:pt x="1860422" y="2021725"/>
                  </a:lnTo>
                  <a:lnTo>
                    <a:pt x="1897379" y="2000961"/>
                  </a:lnTo>
                  <a:lnTo>
                    <a:pt x="1928494" y="1969884"/>
                  </a:lnTo>
                  <a:lnTo>
                    <a:pt x="1947799" y="1932825"/>
                  </a:lnTo>
                  <a:lnTo>
                    <a:pt x="1955164" y="1894319"/>
                  </a:lnTo>
                  <a:lnTo>
                    <a:pt x="1952243" y="1854352"/>
                  </a:lnTo>
                  <a:lnTo>
                    <a:pt x="1946275" y="1835099"/>
                  </a:lnTo>
                  <a:lnTo>
                    <a:pt x="1967102" y="1833587"/>
                  </a:lnTo>
                  <a:lnTo>
                    <a:pt x="2008504" y="1823224"/>
                  </a:lnTo>
                  <a:lnTo>
                    <a:pt x="2045588" y="1802511"/>
                  </a:lnTo>
                  <a:lnTo>
                    <a:pt x="2075179" y="1772907"/>
                  </a:lnTo>
                  <a:lnTo>
                    <a:pt x="2095880" y="1735848"/>
                  </a:lnTo>
                  <a:lnTo>
                    <a:pt x="2104770" y="1695881"/>
                  </a:lnTo>
                  <a:lnTo>
                    <a:pt x="2100326" y="1655826"/>
                  </a:lnTo>
                  <a:lnTo>
                    <a:pt x="2086990" y="1617345"/>
                  </a:lnTo>
                  <a:lnTo>
                    <a:pt x="2075179" y="1601089"/>
                  </a:lnTo>
                  <a:lnTo>
                    <a:pt x="2094483" y="1595120"/>
                  </a:lnTo>
                  <a:lnTo>
                    <a:pt x="2131440" y="1574419"/>
                  </a:lnTo>
                  <a:lnTo>
                    <a:pt x="2161031" y="1544828"/>
                  </a:lnTo>
                  <a:lnTo>
                    <a:pt x="2181859" y="1507744"/>
                  </a:lnTo>
                  <a:lnTo>
                    <a:pt x="2190750" y="1466342"/>
                  </a:lnTo>
                  <a:lnTo>
                    <a:pt x="2186304" y="1426337"/>
                  </a:lnTo>
                  <a:lnTo>
                    <a:pt x="2171445" y="1389253"/>
                  </a:lnTo>
                  <a:lnTo>
                    <a:pt x="2147696" y="1356741"/>
                  </a:lnTo>
                  <a:lnTo>
                    <a:pt x="2131440" y="1343279"/>
                  </a:lnTo>
                  <a:lnTo>
                    <a:pt x="2147696" y="1332992"/>
                  </a:lnTo>
                  <a:lnTo>
                    <a:pt x="2175890" y="1306322"/>
                  </a:lnTo>
                  <a:lnTo>
                    <a:pt x="2196591" y="1273810"/>
                  </a:lnTo>
                  <a:lnTo>
                    <a:pt x="2207005" y="1236726"/>
                  </a:lnTo>
                  <a:lnTo>
                    <a:pt x="2208529" y="1216025"/>
                  </a:lnTo>
                  <a:lnTo>
                    <a:pt x="2207005" y="1198118"/>
                  </a:lnTo>
                  <a:lnTo>
                    <a:pt x="2198115" y="1162685"/>
                  </a:lnTo>
                  <a:lnTo>
                    <a:pt x="2180335" y="1131570"/>
                  </a:lnTo>
                  <a:lnTo>
                    <a:pt x="2155189" y="1104900"/>
                  </a:lnTo>
                  <a:lnTo>
                    <a:pt x="2138806" y="1094486"/>
                  </a:lnTo>
                  <a:lnTo>
                    <a:pt x="2155189" y="1082675"/>
                  </a:lnTo>
                  <a:lnTo>
                    <a:pt x="2180335" y="1054481"/>
                  </a:lnTo>
                  <a:lnTo>
                    <a:pt x="2198115" y="1021969"/>
                  </a:lnTo>
                  <a:lnTo>
                    <a:pt x="2207005" y="984885"/>
                  </a:lnTo>
                  <a:lnTo>
                    <a:pt x="2203957" y="943482"/>
                  </a:lnTo>
                  <a:lnTo>
                    <a:pt x="2189226" y="905001"/>
                  </a:lnTo>
                  <a:lnTo>
                    <a:pt x="2164079" y="872363"/>
                  </a:lnTo>
                  <a:lnTo>
                    <a:pt x="2131440" y="847217"/>
                  </a:lnTo>
                  <a:lnTo>
                    <a:pt x="2112263" y="838326"/>
                  </a:lnTo>
                  <a:lnTo>
                    <a:pt x="2126995" y="821944"/>
                  </a:lnTo>
                  <a:lnTo>
                    <a:pt x="2146300" y="787907"/>
                  </a:lnTo>
                  <a:lnTo>
                    <a:pt x="2156713" y="747902"/>
                  </a:lnTo>
                  <a:lnTo>
                    <a:pt x="2153665" y="708025"/>
                  </a:lnTo>
                  <a:lnTo>
                    <a:pt x="2138806" y="667893"/>
                  </a:lnTo>
                  <a:lnTo>
                    <a:pt x="2113660" y="633983"/>
                  </a:lnTo>
                  <a:lnTo>
                    <a:pt x="2079625" y="608711"/>
                  </a:lnTo>
                  <a:lnTo>
                    <a:pt x="2041143" y="592455"/>
                  </a:lnTo>
                  <a:lnTo>
                    <a:pt x="2020442" y="589533"/>
                  </a:lnTo>
                  <a:lnTo>
                    <a:pt x="2029205" y="570230"/>
                  </a:lnTo>
                  <a:lnTo>
                    <a:pt x="2038095" y="531749"/>
                  </a:lnTo>
                  <a:lnTo>
                    <a:pt x="2036699" y="491744"/>
                  </a:lnTo>
                  <a:lnTo>
                    <a:pt x="2021839" y="453263"/>
                  </a:lnTo>
                  <a:lnTo>
                    <a:pt x="1996693" y="417702"/>
                  </a:lnTo>
                  <a:lnTo>
                    <a:pt x="1962657" y="392430"/>
                  </a:lnTo>
                  <a:lnTo>
                    <a:pt x="1922652" y="376174"/>
                  </a:lnTo>
                  <a:lnTo>
                    <a:pt x="1881124" y="371729"/>
                  </a:lnTo>
                  <a:lnTo>
                    <a:pt x="1858899" y="373252"/>
                  </a:lnTo>
                  <a:lnTo>
                    <a:pt x="1863343" y="352551"/>
                  </a:lnTo>
                  <a:lnTo>
                    <a:pt x="1860422" y="313944"/>
                  </a:lnTo>
                  <a:lnTo>
                    <a:pt x="1847087" y="275463"/>
                  </a:lnTo>
                  <a:lnTo>
                    <a:pt x="1821941" y="241426"/>
                  </a:lnTo>
                  <a:lnTo>
                    <a:pt x="1786381" y="214756"/>
                  </a:lnTo>
                  <a:lnTo>
                    <a:pt x="1746377" y="198500"/>
                  </a:lnTo>
                  <a:lnTo>
                    <a:pt x="1704847" y="192531"/>
                  </a:lnTo>
                  <a:lnTo>
                    <a:pt x="1661921" y="198500"/>
                  </a:lnTo>
                  <a:lnTo>
                    <a:pt x="1642744" y="205867"/>
                  </a:lnTo>
                  <a:lnTo>
                    <a:pt x="1639696" y="185166"/>
                  </a:lnTo>
                  <a:lnTo>
                    <a:pt x="1626361" y="148081"/>
                  </a:lnTo>
                  <a:lnTo>
                    <a:pt x="1602612" y="115569"/>
                  </a:lnTo>
                  <a:lnTo>
                    <a:pt x="1568577" y="88900"/>
                  </a:lnTo>
                  <a:lnTo>
                    <a:pt x="1527175" y="71119"/>
                  </a:lnTo>
                  <a:lnTo>
                    <a:pt x="1484121" y="66675"/>
                  </a:lnTo>
                  <a:lnTo>
                    <a:pt x="1441195" y="71119"/>
                  </a:lnTo>
                  <a:lnTo>
                    <a:pt x="1402714" y="87375"/>
                  </a:lnTo>
                  <a:lnTo>
                    <a:pt x="1384934" y="99187"/>
                  </a:lnTo>
                  <a:lnTo>
                    <a:pt x="1376044" y="81533"/>
                  </a:lnTo>
                  <a:lnTo>
                    <a:pt x="1352422" y="47370"/>
                  </a:lnTo>
                  <a:lnTo>
                    <a:pt x="1319783" y="22225"/>
                  </a:lnTo>
                  <a:lnTo>
                    <a:pt x="1279778" y="5842"/>
                  </a:lnTo>
                  <a:lnTo>
                    <a:pt x="1257553" y="1524"/>
                  </a:lnTo>
                  <a:lnTo>
                    <a:pt x="1235328" y="0"/>
                  </a:lnTo>
                  <a:close/>
                </a:path>
              </a:pathLst>
            </a:custGeom>
            <a:solidFill>
              <a:srgbClr val="1309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525635" y="5222760"/>
              <a:ext cx="1891664" cy="1518285"/>
            </a:xfrm>
            <a:custGeom>
              <a:avLst/>
              <a:gdLst/>
              <a:ahLst/>
              <a:cxnLst/>
              <a:rect l="l" t="t" r="r" b="b"/>
              <a:pathLst>
                <a:path w="1891665" h="1518284">
                  <a:moveTo>
                    <a:pt x="158496" y="0"/>
                  </a:moveTo>
                  <a:lnTo>
                    <a:pt x="69596" y="26657"/>
                  </a:lnTo>
                  <a:lnTo>
                    <a:pt x="26670" y="69583"/>
                  </a:lnTo>
                  <a:lnTo>
                    <a:pt x="1524" y="127368"/>
                  </a:lnTo>
                  <a:lnTo>
                    <a:pt x="0" y="160007"/>
                  </a:lnTo>
                  <a:lnTo>
                    <a:pt x="0" y="285864"/>
                  </a:lnTo>
                  <a:lnTo>
                    <a:pt x="26670" y="376224"/>
                  </a:lnTo>
                  <a:lnTo>
                    <a:pt x="69596" y="419163"/>
                  </a:lnTo>
                  <a:lnTo>
                    <a:pt x="125984" y="442899"/>
                  </a:lnTo>
                  <a:lnTo>
                    <a:pt x="158496" y="444360"/>
                  </a:lnTo>
                  <a:lnTo>
                    <a:pt x="158496" y="0"/>
                  </a:lnTo>
                  <a:close/>
                </a:path>
                <a:path w="1891665" h="1518284">
                  <a:moveTo>
                    <a:pt x="1189431" y="903490"/>
                  </a:moveTo>
                  <a:lnTo>
                    <a:pt x="700659" y="903490"/>
                  </a:lnTo>
                  <a:lnTo>
                    <a:pt x="700659" y="1518183"/>
                  </a:lnTo>
                  <a:lnTo>
                    <a:pt x="1189431" y="1518183"/>
                  </a:lnTo>
                  <a:lnTo>
                    <a:pt x="1189431" y="903490"/>
                  </a:lnTo>
                  <a:close/>
                </a:path>
                <a:path w="1891665" h="1518284">
                  <a:moveTo>
                    <a:pt x="1891538" y="160007"/>
                  </a:moveTo>
                  <a:lnTo>
                    <a:pt x="1864868" y="69583"/>
                  </a:lnTo>
                  <a:lnTo>
                    <a:pt x="1821815" y="26657"/>
                  </a:lnTo>
                  <a:lnTo>
                    <a:pt x="1765554" y="2908"/>
                  </a:lnTo>
                  <a:lnTo>
                    <a:pt x="1733042" y="0"/>
                  </a:lnTo>
                  <a:lnTo>
                    <a:pt x="1733042" y="444360"/>
                  </a:lnTo>
                  <a:lnTo>
                    <a:pt x="1821815" y="419163"/>
                  </a:lnTo>
                  <a:lnTo>
                    <a:pt x="1864868" y="376224"/>
                  </a:lnTo>
                  <a:lnTo>
                    <a:pt x="1890014" y="318503"/>
                  </a:lnTo>
                  <a:lnTo>
                    <a:pt x="1891538" y="285864"/>
                  </a:lnTo>
                  <a:lnTo>
                    <a:pt x="1891538" y="160007"/>
                  </a:lnTo>
                  <a:close/>
                </a:path>
              </a:pathLst>
            </a:custGeom>
            <a:solidFill>
              <a:srgbClr val="5123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655937" y="4228972"/>
              <a:ext cx="1631314" cy="2038350"/>
            </a:xfrm>
            <a:custGeom>
              <a:avLst/>
              <a:gdLst/>
              <a:ahLst/>
              <a:cxnLst/>
              <a:rect l="l" t="t" r="r" b="b"/>
              <a:pathLst>
                <a:path w="1631315" h="2038350">
                  <a:moveTo>
                    <a:pt x="814705" y="0"/>
                  </a:moveTo>
                  <a:lnTo>
                    <a:pt x="773303" y="1524"/>
                  </a:lnTo>
                  <a:lnTo>
                    <a:pt x="690245" y="8889"/>
                  </a:lnTo>
                  <a:lnTo>
                    <a:pt x="611759" y="25145"/>
                  </a:lnTo>
                  <a:lnTo>
                    <a:pt x="534797" y="48894"/>
                  </a:lnTo>
                  <a:lnTo>
                    <a:pt x="462153" y="80009"/>
                  </a:lnTo>
                  <a:lnTo>
                    <a:pt x="392557" y="118490"/>
                  </a:lnTo>
                  <a:lnTo>
                    <a:pt x="327406" y="161416"/>
                  </a:lnTo>
                  <a:lnTo>
                    <a:pt x="266700" y="211835"/>
                  </a:lnTo>
                  <a:lnTo>
                    <a:pt x="211836" y="266572"/>
                  </a:lnTo>
                  <a:lnTo>
                    <a:pt x="161544" y="327278"/>
                  </a:lnTo>
                  <a:lnTo>
                    <a:pt x="117094" y="392429"/>
                  </a:lnTo>
                  <a:lnTo>
                    <a:pt x="80010" y="462152"/>
                  </a:lnTo>
                  <a:lnTo>
                    <a:pt x="48895" y="534669"/>
                  </a:lnTo>
                  <a:lnTo>
                    <a:pt x="25273" y="611632"/>
                  </a:lnTo>
                  <a:lnTo>
                    <a:pt x="8890" y="691641"/>
                  </a:lnTo>
                  <a:lnTo>
                    <a:pt x="0" y="774700"/>
                  </a:lnTo>
                  <a:lnTo>
                    <a:pt x="0" y="1263395"/>
                  </a:lnTo>
                  <a:lnTo>
                    <a:pt x="8890" y="1346327"/>
                  </a:lnTo>
                  <a:lnTo>
                    <a:pt x="25273" y="1426273"/>
                  </a:lnTo>
                  <a:lnTo>
                    <a:pt x="48895" y="1503298"/>
                  </a:lnTo>
                  <a:lnTo>
                    <a:pt x="80010" y="1575904"/>
                  </a:lnTo>
                  <a:lnTo>
                    <a:pt x="117094" y="1645488"/>
                  </a:lnTo>
                  <a:lnTo>
                    <a:pt x="161544" y="1710639"/>
                  </a:lnTo>
                  <a:lnTo>
                    <a:pt x="211836" y="1771383"/>
                  </a:lnTo>
                  <a:lnTo>
                    <a:pt x="266700" y="1826183"/>
                  </a:lnTo>
                  <a:lnTo>
                    <a:pt x="327406" y="1876564"/>
                  </a:lnTo>
                  <a:lnTo>
                    <a:pt x="392557" y="1919490"/>
                  </a:lnTo>
                  <a:lnTo>
                    <a:pt x="462153" y="1958009"/>
                  </a:lnTo>
                  <a:lnTo>
                    <a:pt x="534797" y="1989137"/>
                  </a:lnTo>
                  <a:lnTo>
                    <a:pt x="611759" y="2012810"/>
                  </a:lnTo>
                  <a:lnTo>
                    <a:pt x="690245" y="2029104"/>
                  </a:lnTo>
                  <a:lnTo>
                    <a:pt x="773303" y="2036495"/>
                  </a:lnTo>
                  <a:lnTo>
                    <a:pt x="814705" y="2038007"/>
                  </a:lnTo>
                  <a:lnTo>
                    <a:pt x="857631" y="2036495"/>
                  </a:lnTo>
                  <a:lnTo>
                    <a:pt x="939165" y="2029104"/>
                  </a:lnTo>
                  <a:lnTo>
                    <a:pt x="1019175" y="2012810"/>
                  </a:lnTo>
                  <a:lnTo>
                    <a:pt x="1096137" y="1989137"/>
                  </a:lnTo>
                  <a:lnTo>
                    <a:pt x="1168654" y="1958009"/>
                  </a:lnTo>
                  <a:lnTo>
                    <a:pt x="1238377" y="1919490"/>
                  </a:lnTo>
                  <a:lnTo>
                    <a:pt x="1303528" y="1876564"/>
                  </a:lnTo>
                  <a:lnTo>
                    <a:pt x="1364234" y="1826183"/>
                  </a:lnTo>
                  <a:lnTo>
                    <a:pt x="1419098" y="1771383"/>
                  </a:lnTo>
                  <a:lnTo>
                    <a:pt x="1469390" y="1710639"/>
                  </a:lnTo>
                  <a:lnTo>
                    <a:pt x="1513840" y="1645488"/>
                  </a:lnTo>
                  <a:lnTo>
                    <a:pt x="1550924" y="1575904"/>
                  </a:lnTo>
                  <a:lnTo>
                    <a:pt x="1581912" y="1503298"/>
                  </a:lnTo>
                  <a:lnTo>
                    <a:pt x="1605661" y="1426273"/>
                  </a:lnTo>
                  <a:lnTo>
                    <a:pt x="1622044" y="1346327"/>
                  </a:lnTo>
                  <a:lnTo>
                    <a:pt x="1630807" y="1263395"/>
                  </a:lnTo>
                  <a:lnTo>
                    <a:pt x="1630807" y="774700"/>
                  </a:lnTo>
                  <a:lnTo>
                    <a:pt x="1622044" y="691641"/>
                  </a:lnTo>
                  <a:lnTo>
                    <a:pt x="1605661" y="611632"/>
                  </a:lnTo>
                  <a:lnTo>
                    <a:pt x="1581912" y="534669"/>
                  </a:lnTo>
                  <a:lnTo>
                    <a:pt x="1550924" y="462152"/>
                  </a:lnTo>
                  <a:lnTo>
                    <a:pt x="1513840" y="392429"/>
                  </a:lnTo>
                  <a:lnTo>
                    <a:pt x="1469390" y="327278"/>
                  </a:lnTo>
                  <a:lnTo>
                    <a:pt x="1419098" y="266572"/>
                  </a:lnTo>
                  <a:lnTo>
                    <a:pt x="1364234" y="211835"/>
                  </a:lnTo>
                  <a:lnTo>
                    <a:pt x="1303528" y="161416"/>
                  </a:lnTo>
                  <a:lnTo>
                    <a:pt x="1238377" y="118490"/>
                  </a:lnTo>
                  <a:lnTo>
                    <a:pt x="1168654" y="80009"/>
                  </a:lnTo>
                  <a:lnTo>
                    <a:pt x="1096137" y="48894"/>
                  </a:lnTo>
                  <a:lnTo>
                    <a:pt x="1019175" y="25145"/>
                  </a:lnTo>
                  <a:lnTo>
                    <a:pt x="939165" y="8889"/>
                  </a:lnTo>
                  <a:lnTo>
                    <a:pt x="857631" y="1524"/>
                  </a:lnTo>
                  <a:lnTo>
                    <a:pt x="814705" y="0"/>
                  </a:lnTo>
                  <a:close/>
                </a:path>
              </a:pathLst>
            </a:custGeom>
            <a:solidFill>
              <a:srgbClr val="6B3E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784713" y="5378322"/>
              <a:ext cx="211708" cy="21031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46259" y="5378322"/>
              <a:ext cx="211836" cy="21031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9259062" y="6369189"/>
              <a:ext cx="2425065" cy="488950"/>
            </a:xfrm>
            <a:custGeom>
              <a:avLst/>
              <a:gdLst/>
              <a:ahLst/>
              <a:cxnLst/>
              <a:rect l="l" t="t" r="r" b="b"/>
              <a:pathLst>
                <a:path w="2425065" h="488950">
                  <a:moveTo>
                    <a:pt x="1457452" y="0"/>
                  </a:moveTo>
                  <a:lnTo>
                    <a:pt x="1447165" y="72555"/>
                  </a:lnTo>
                  <a:lnTo>
                    <a:pt x="1427861" y="116992"/>
                  </a:lnTo>
                  <a:lnTo>
                    <a:pt x="1401191" y="155511"/>
                  </a:lnTo>
                  <a:lnTo>
                    <a:pt x="1368552" y="189547"/>
                  </a:lnTo>
                  <a:lnTo>
                    <a:pt x="1328674" y="214731"/>
                  </a:lnTo>
                  <a:lnTo>
                    <a:pt x="1285621" y="233984"/>
                  </a:lnTo>
                  <a:lnTo>
                    <a:pt x="1236726" y="244347"/>
                  </a:lnTo>
                  <a:lnTo>
                    <a:pt x="1186434" y="244347"/>
                  </a:lnTo>
                  <a:lnTo>
                    <a:pt x="1139063" y="233984"/>
                  </a:lnTo>
                  <a:lnTo>
                    <a:pt x="1094613" y="214731"/>
                  </a:lnTo>
                  <a:lnTo>
                    <a:pt x="1056005" y="189547"/>
                  </a:lnTo>
                  <a:lnTo>
                    <a:pt x="1023493" y="155511"/>
                  </a:lnTo>
                  <a:lnTo>
                    <a:pt x="996823" y="116992"/>
                  </a:lnTo>
                  <a:lnTo>
                    <a:pt x="977519" y="72555"/>
                  </a:lnTo>
                  <a:lnTo>
                    <a:pt x="968629" y="25133"/>
                  </a:lnTo>
                  <a:lnTo>
                    <a:pt x="967232" y="0"/>
                  </a:lnTo>
                  <a:lnTo>
                    <a:pt x="715391" y="8851"/>
                  </a:lnTo>
                  <a:lnTo>
                    <a:pt x="650240" y="10363"/>
                  </a:lnTo>
                  <a:lnTo>
                    <a:pt x="530225" y="28105"/>
                  </a:lnTo>
                  <a:lnTo>
                    <a:pt x="425069" y="62191"/>
                  </a:lnTo>
                  <a:lnTo>
                    <a:pt x="330327" y="111061"/>
                  </a:lnTo>
                  <a:lnTo>
                    <a:pt x="245872" y="173253"/>
                  </a:lnTo>
                  <a:lnTo>
                    <a:pt x="168910" y="250278"/>
                  </a:lnTo>
                  <a:lnTo>
                    <a:pt x="97790" y="337654"/>
                  </a:lnTo>
                  <a:lnTo>
                    <a:pt x="31115" y="435397"/>
                  </a:lnTo>
                  <a:lnTo>
                    <a:pt x="0" y="488745"/>
                  </a:lnTo>
                  <a:lnTo>
                    <a:pt x="2424684" y="488745"/>
                  </a:lnTo>
                  <a:lnTo>
                    <a:pt x="2393569" y="435397"/>
                  </a:lnTo>
                  <a:lnTo>
                    <a:pt x="2326894" y="337654"/>
                  </a:lnTo>
                  <a:lnTo>
                    <a:pt x="2255774" y="250278"/>
                  </a:lnTo>
                  <a:lnTo>
                    <a:pt x="2178812" y="173253"/>
                  </a:lnTo>
                  <a:lnTo>
                    <a:pt x="2094357" y="111061"/>
                  </a:lnTo>
                  <a:lnTo>
                    <a:pt x="1999615" y="62191"/>
                  </a:lnTo>
                  <a:lnTo>
                    <a:pt x="1894459" y="28105"/>
                  </a:lnTo>
                  <a:lnTo>
                    <a:pt x="1774444" y="10363"/>
                  </a:lnTo>
                  <a:lnTo>
                    <a:pt x="1709293" y="8851"/>
                  </a:lnTo>
                  <a:lnTo>
                    <a:pt x="1457452" y="0"/>
                  </a:lnTo>
                  <a:close/>
                </a:path>
              </a:pathLst>
            </a:custGeom>
            <a:solidFill>
              <a:srgbClr val="4679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135870" y="6369189"/>
              <a:ext cx="671195" cy="346710"/>
            </a:xfrm>
            <a:custGeom>
              <a:avLst/>
              <a:gdLst/>
              <a:ahLst/>
              <a:cxnLst/>
              <a:rect l="l" t="t" r="r" b="b"/>
              <a:pathLst>
                <a:path w="671195" h="346709">
                  <a:moveTo>
                    <a:pt x="580644" y="0"/>
                  </a:moveTo>
                  <a:lnTo>
                    <a:pt x="570356" y="72555"/>
                  </a:lnTo>
                  <a:lnTo>
                    <a:pt x="551052" y="116992"/>
                  </a:lnTo>
                  <a:lnTo>
                    <a:pt x="524382" y="155511"/>
                  </a:lnTo>
                  <a:lnTo>
                    <a:pt x="491744" y="189547"/>
                  </a:lnTo>
                  <a:lnTo>
                    <a:pt x="451865" y="214731"/>
                  </a:lnTo>
                  <a:lnTo>
                    <a:pt x="408812" y="233984"/>
                  </a:lnTo>
                  <a:lnTo>
                    <a:pt x="359918" y="244347"/>
                  </a:lnTo>
                  <a:lnTo>
                    <a:pt x="309625" y="244347"/>
                  </a:lnTo>
                  <a:lnTo>
                    <a:pt x="262254" y="233984"/>
                  </a:lnTo>
                  <a:lnTo>
                    <a:pt x="217804" y="214731"/>
                  </a:lnTo>
                  <a:lnTo>
                    <a:pt x="179197" y="189547"/>
                  </a:lnTo>
                  <a:lnTo>
                    <a:pt x="146684" y="155511"/>
                  </a:lnTo>
                  <a:lnTo>
                    <a:pt x="120014" y="116992"/>
                  </a:lnTo>
                  <a:lnTo>
                    <a:pt x="100710" y="72555"/>
                  </a:lnTo>
                  <a:lnTo>
                    <a:pt x="91821" y="25133"/>
                  </a:lnTo>
                  <a:lnTo>
                    <a:pt x="90424" y="0"/>
                  </a:lnTo>
                  <a:lnTo>
                    <a:pt x="0" y="2908"/>
                  </a:lnTo>
                  <a:lnTo>
                    <a:pt x="0" y="45910"/>
                  </a:lnTo>
                  <a:lnTo>
                    <a:pt x="13334" y="111061"/>
                  </a:lnTo>
                  <a:lnTo>
                    <a:pt x="40004" y="171805"/>
                  </a:lnTo>
                  <a:lnTo>
                    <a:pt x="75564" y="225094"/>
                  </a:lnTo>
                  <a:lnTo>
                    <a:pt x="121411" y="270992"/>
                  </a:lnTo>
                  <a:lnTo>
                    <a:pt x="174751" y="306539"/>
                  </a:lnTo>
                  <a:lnTo>
                    <a:pt x="235584" y="331723"/>
                  </a:lnTo>
                  <a:lnTo>
                    <a:pt x="300735" y="346557"/>
                  </a:lnTo>
                  <a:lnTo>
                    <a:pt x="370331" y="346557"/>
                  </a:lnTo>
                  <a:lnTo>
                    <a:pt x="435482" y="331723"/>
                  </a:lnTo>
                  <a:lnTo>
                    <a:pt x="496315" y="306539"/>
                  </a:lnTo>
                  <a:lnTo>
                    <a:pt x="549528" y="270992"/>
                  </a:lnTo>
                  <a:lnTo>
                    <a:pt x="595502" y="225094"/>
                  </a:lnTo>
                  <a:lnTo>
                    <a:pt x="631062" y="171805"/>
                  </a:lnTo>
                  <a:lnTo>
                    <a:pt x="656208" y="111061"/>
                  </a:lnTo>
                  <a:lnTo>
                    <a:pt x="671068" y="45910"/>
                  </a:lnTo>
                  <a:lnTo>
                    <a:pt x="671068" y="2908"/>
                  </a:lnTo>
                  <a:lnTo>
                    <a:pt x="580644" y="0"/>
                  </a:lnTo>
                  <a:close/>
                </a:path>
              </a:pathLst>
            </a:custGeom>
            <a:solidFill>
              <a:srgbClr val="6CAD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59517" y="5474588"/>
              <a:ext cx="233045" cy="278765"/>
            </a:xfrm>
            <a:custGeom>
              <a:avLst/>
              <a:gdLst/>
              <a:ahLst/>
              <a:cxnLst/>
              <a:rect l="l" t="t" r="r" b="b"/>
              <a:pathLst>
                <a:path w="233045" h="278764">
                  <a:moveTo>
                    <a:pt x="122935" y="0"/>
                  </a:moveTo>
                  <a:lnTo>
                    <a:pt x="109600" y="0"/>
                  </a:lnTo>
                  <a:lnTo>
                    <a:pt x="96265" y="17780"/>
                  </a:lnTo>
                  <a:lnTo>
                    <a:pt x="90424" y="34036"/>
                  </a:lnTo>
                  <a:lnTo>
                    <a:pt x="0" y="247332"/>
                  </a:lnTo>
                  <a:lnTo>
                    <a:pt x="0" y="253263"/>
                  </a:lnTo>
                  <a:lnTo>
                    <a:pt x="28193" y="265137"/>
                  </a:lnTo>
                  <a:lnTo>
                    <a:pt x="85978" y="278460"/>
                  </a:lnTo>
                  <a:lnTo>
                    <a:pt x="145160" y="278460"/>
                  </a:lnTo>
                  <a:lnTo>
                    <a:pt x="204469" y="265137"/>
                  </a:lnTo>
                  <a:lnTo>
                    <a:pt x="232536" y="253263"/>
                  </a:lnTo>
                  <a:lnTo>
                    <a:pt x="232536" y="250291"/>
                  </a:lnTo>
                  <a:lnTo>
                    <a:pt x="231139" y="247332"/>
                  </a:lnTo>
                  <a:lnTo>
                    <a:pt x="140715" y="34036"/>
                  </a:lnTo>
                  <a:lnTo>
                    <a:pt x="136271" y="17780"/>
                  </a:lnTo>
                  <a:lnTo>
                    <a:pt x="122935" y="0"/>
                  </a:lnTo>
                  <a:close/>
                </a:path>
              </a:pathLst>
            </a:custGeom>
            <a:solidFill>
              <a:srgbClr val="8254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359517" y="5727852"/>
              <a:ext cx="232536" cy="8738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0051542" y="5415279"/>
              <a:ext cx="901065" cy="60960"/>
            </a:xfrm>
            <a:custGeom>
              <a:avLst/>
              <a:gdLst/>
              <a:ahLst/>
              <a:cxnLst/>
              <a:rect l="l" t="t" r="r" b="b"/>
              <a:pathLst>
                <a:path w="901065" h="60960">
                  <a:moveTo>
                    <a:pt x="62103" y="29718"/>
                  </a:moveTo>
                  <a:lnTo>
                    <a:pt x="60706" y="17907"/>
                  </a:lnTo>
                  <a:lnTo>
                    <a:pt x="42926" y="1524"/>
                  </a:lnTo>
                  <a:lnTo>
                    <a:pt x="30988" y="0"/>
                  </a:lnTo>
                  <a:lnTo>
                    <a:pt x="19177" y="1524"/>
                  </a:lnTo>
                  <a:lnTo>
                    <a:pt x="1397" y="17907"/>
                  </a:lnTo>
                  <a:lnTo>
                    <a:pt x="0" y="29718"/>
                  </a:lnTo>
                  <a:lnTo>
                    <a:pt x="1397" y="42926"/>
                  </a:lnTo>
                  <a:lnTo>
                    <a:pt x="19177" y="59309"/>
                  </a:lnTo>
                  <a:lnTo>
                    <a:pt x="30988" y="60833"/>
                  </a:lnTo>
                  <a:lnTo>
                    <a:pt x="42926" y="59309"/>
                  </a:lnTo>
                  <a:lnTo>
                    <a:pt x="60706" y="42926"/>
                  </a:lnTo>
                  <a:lnTo>
                    <a:pt x="62103" y="29718"/>
                  </a:lnTo>
                  <a:close/>
                </a:path>
                <a:path w="901065" h="60960">
                  <a:moveTo>
                    <a:pt x="900557" y="29718"/>
                  </a:moveTo>
                  <a:lnTo>
                    <a:pt x="899033" y="17907"/>
                  </a:lnTo>
                  <a:lnTo>
                    <a:pt x="882650" y="1524"/>
                  </a:lnTo>
                  <a:lnTo>
                    <a:pt x="870839" y="0"/>
                  </a:lnTo>
                  <a:lnTo>
                    <a:pt x="857504" y="1524"/>
                  </a:lnTo>
                  <a:lnTo>
                    <a:pt x="841248" y="17907"/>
                  </a:lnTo>
                  <a:lnTo>
                    <a:pt x="839724" y="29718"/>
                  </a:lnTo>
                  <a:lnTo>
                    <a:pt x="841248" y="42926"/>
                  </a:lnTo>
                  <a:lnTo>
                    <a:pt x="857504" y="59309"/>
                  </a:lnTo>
                  <a:lnTo>
                    <a:pt x="870839" y="60833"/>
                  </a:lnTo>
                  <a:lnTo>
                    <a:pt x="882650" y="59309"/>
                  </a:lnTo>
                  <a:lnTo>
                    <a:pt x="899033" y="42926"/>
                  </a:lnTo>
                  <a:lnTo>
                    <a:pt x="900557" y="297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881108" y="5619699"/>
              <a:ext cx="1179195" cy="160020"/>
            </a:xfrm>
            <a:custGeom>
              <a:avLst/>
              <a:gdLst/>
              <a:ahLst/>
              <a:cxnLst/>
              <a:rect l="l" t="t" r="r" b="b"/>
              <a:pathLst>
                <a:path w="1179195" h="160020">
                  <a:moveTo>
                    <a:pt x="340614" y="79997"/>
                  </a:moveTo>
                  <a:lnTo>
                    <a:pt x="327406" y="35547"/>
                  </a:lnTo>
                  <a:lnTo>
                    <a:pt x="276987" y="1511"/>
                  </a:lnTo>
                  <a:lnTo>
                    <a:pt x="260731" y="0"/>
                  </a:lnTo>
                  <a:lnTo>
                    <a:pt x="80010" y="0"/>
                  </a:lnTo>
                  <a:lnTo>
                    <a:pt x="35560" y="13322"/>
                  </a:lnTo>
                  <a:lnTo>
                    <a:pt x="1524" y="63703"/>
                  </a:lnTo>
                  <a:lnTo>
                    <a:pt x="0" y="79997"/>
                  </a:lnTo>
                  <a:lnTo>
                    <a:pt x="1524" y="96291"/>
                  </a:lnTo>
                  <a:lnTo>
                    <a:pt x="13335" y="125895"/>
                  </a:lnTo>
                  <a:lnTo>
                    <a:pt x="35560" y="146672"/>
                  </a:lnTo>
                  <a:lnTo>
                    <a:pt x="63754" y="159994"/>
                  </a:lnTo>
                  <a:lnTo>
                    <a:pt x="276987" y="159994"/>
                  </a:lnTo>
                  <a:lnTo>
                    <a:pt x="305181" y="146672"/>
                  </a:lnTo>
                  <a:lnTo>
                    <a:pt x="327406" y="125895"/>
                  </a:lnTo>
                  <a:lnTo>
                    <a:pt x="339217" y="96291"/>
                  </a:lnTo>
                  <a:lnTo>
                    <a:pt x="340614" y="79997"/>
                  </a:lnTo>
                  <a:close/>
                </a:path>
                <a:path w="1179195" h="160020">
                  <a:moveTo>
                    <a:pt x="1179068" y="63703"/>
                  </a:moveTo>
                  <a:lnTo>
                    <a:pt x="1165733" y="35547"/>
                  </a:lnTo>
                  <a:lnTo>
                    <a:pt x="1145032" y="13322"/>
                  </a:lnTo>
                  <a:lnTo>
                    <a:pt x="1115314" y="1511"/>
                  </a:lnTo>
                  <a:lnTo>
                    <a:pt x="1100582" y="0"/>
                  </a:lnTo>
                  <a:lnTo>
                    <a:pt x="919861" y="0"/>
                  </a:lnTo>
                  <a:lnTo>
                    <a:pt x="875411" y="13322"/>
                  </a:lnTo>
                  <a:lnTo>
                    <a:pt x="841375" y="63703"/>
                  </a:lnTo>
                  <a:lnTo>
                    <a:pt x="839851" y="79997"/>
                  </a:lnTo>
                  <a:lnTo>
                    <a:pt x="841375" y="96291"/>
                  </a:lnTo>
                  <a:lnTo>
                    <a:pt x="853186" y="125895"/>
                  </a:lnTo>
                  <a:lnTo>
                    <a:pt x="875411" y="146672"/>
                  </a:lnTo>
                  <a:lnTo>
                    <a:pt x="903605" y="159994"/>
                  </a:lnTo>
                  <a:lnTo>
                    <a:pt x="1115314" y="159994"/>
                  </a:lnTo>
                  <a:lnTo>
                    <a:pt x="1145032" y="146672"/>
                  </a:lnTo>
                  <a:lnTo>
                    <a:pt x="1165733" y="125895"/>
                  </a:lnTo>
                  <a:lnTo>
                    <a:pt x="1179068" y="96291"/>
                  </a:lnTo>
                  <a:lnTo>
                    <a:pt x="1179068" y="63703"/>
                  </a:lnTo>
                  <a:close/>
                </a:path>
              </a:pathLst>
            </a:custGeom>
            <a:solidFill>
              <a:srgbClr val="6D23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922637" y="5200650"/>
              <a:ext cx="1097915" cy="50800"/>
            </a:xfrm>
            <a:custGeom>
              <a:avLst/>
              <a:gdLst/>
              <a:ahLst/>
              <a:cxnLst/>
              <a:rect l="l" t="t" r="r" b="b"/>
              <a:pathLst>
                <a:path w="1097915" h="50800">
                  <a:moveTo>
                    <a:pt x="839851" y="50291"/>
                  </a:moveTo>
                  <a:lnTo>
                    <a:pt x="853186" y="38353"/>
                  </a:lnTo>
                  <a:lnTo>
                    <a:pt x="884301" y="17652"/>
                  </a:lnTo>
                  <a:lnTo>
                    <a:pt x="933069" y="0"/>
                  </a:lnTo>
                  <a:lnTo>
                    <a:pt x="1002665" y="0"/>
                  </a:lnTo>
                  <a:lnTo>
                    <a:pt x="1053084" y="17652"/>
                  </a:lnTo>
                  <a:lnTo>
                    <a:pt x="1082675" y="38353"/>
                  </a:lnTo>
                  <a:lnTo>
                    <a:pt x="1097534" y="50291"/>
                  </a:lnTo>
                </a:path>
                <a:path w="1097915" h="50800">
                  <a:moveTo>
                    <a:pt x="0" y="50291"/>
                  </a:moveTo>
                  <a:lnTo>
                    <a:pt x="14732" y="38353"/>
                  </a:lnTo>
                  <a:lnTo>
                    <a:pt x="44450" y="17652"/>
                  </a:lnTo>
                  <a:lnTo>
                    <a:pt x="94742" y="0"/>
                  </a:lnTo>
                  <a:lnTo>
                    <a:pt x="164338" y="0"/>
                  </a:lnTo>
                  <a:lnTo>
                    <a:pt x="213233" y="17652"/>
                  </a:lnTo>
                  <a:lnTo>
                    <a:pt x="244348" y="38353"/>
                  </a:lnTo>
                  <a:lnTo>
                    <a:pt x="257683" y="50291"/>
                  </a:lnTo>
                </a:path>
              </a:pathLst>
            </a:custGeom>
            <a:ln w="38100">
              <a:solidFill>
                <a:srgbClr val="13090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327005" y="5910008"/>
              <a:ext cx="288925" cy="83185"/>
            </a:xfrm>
            <a:custGeom>
              <a:avLst/>
              <a:gdLst/>
              <a:ahLst/>
              <a:cxnLst/>
              <a:rect l="l" t="t" r="r" b="b"/>
              <a:pathLst>
                <a:path w="288925" h="83185">
                  <a:moveTo>
                    <a:pt x="288798" y="0"/>
                  </a:moveTo>
                  <a:lnTo>
                    <a:pt x="279908" y="17792"/>
                  </a:lnTo>
                  <a:lnTo>
                    <a:pt x="251714" y="47409"/>
                  </a:lnTo>
                  <a:lnTo>
                    <a:pt x="214756" y="69634"/>
                  </a:lnTo>
                  <a:lnTo>
                    <a:pt x="168783" y="82956"/>
                  </a:lnTo>
                  <a:lnTo>
                    <a:pt x="143637" y="82956"/>
                  </a:lnTo>
                  <a:lnTo>
                    <a:pt x="119888" y="82956"/>
                  </a:lnTo>
                  <a:lnTo>
                    <a:pt x="74041" y="71081"/>
                  </a:lnTo>
                  <a:lnTo>
                    <a:pt x="37084" y="48869"/>
                  </a:lnTo>
                  <a:lnTo>
                    <a:pt x="8890" y="19253"/>
                  </a:lnTo>
                  <a:lnTo>
                    <a:pt x="0" y="1511"/>
                  </a:lnTo>
                </a:path>
              </a:pathLst>
            </a:custGeom>
            <a:ln w="38100">
              <a:solidFill>
                <a:srgbClr val="5A0F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479788" y="4150486"/>
              <a:ext cx="1983739" cy="1229360"/>
            </a:xfrm>
            <a:custGeom>
              <a:avLst/>
              <a:gdLst/>
              <a:ahLst/>
              <a:cxnLst/>
              <a:rect l="l" t="t" r="r" b="b"/>
              <a:pathLst>
                <a:path w="1983740" h="1229360">
                  <a:moveTo>
                    <a:pt x="983487" y="0"/>
                  </a:moveTo>
                  <a:lnTo>
                    <a:pt x="893063" y="2920"/>
                  </a:lnTo>
                  <a:lnTo>
                    <a:pt x="807211" y="13335"/>
                  </a:lnTo>
                  <a:lnTo>
                    <a:pt x="728726" y="29590"/>
                  </a:lnTo>
                  <a:lnTo>
                    <a:pt x="618997" y="65150"/>
                  </a:lnTo>
                  <a:lnTo>
                    <a:pt x="490219" y="130301"/>
                  </a:lnTo>
                  <a:lnTo>
                    <a:pt x="382142" y="214756"/>
                  </a:lnTo>
                  <a:lnTo>
                    <a:pt x="290321" y="312546"/>
                  </a:lnTo>
                  <a:lnTo>
                    <a:pt x="214756" y="419100"/>
                  </a:lnTo>
                  <a:lnTo>
                    <a:pt x="153923" y="533145"/>
                  </a:lnTo>
                  <a:lnTo>
                    <a:pt x="105155" y="648715"/>
                  </a:lnTo>
                  <a:lnTo>
                    <a:pt x="68071" y="764286"/>
                  </a:lnTo>
                  <a:lnTo>
                    <a:pt x="29590" y="927100"/>
                  </a:lnTo>
                  <a:lnTo>
                    <a:pt x="0" y="1177417"/>
                  </a:lnTo>
                  <a:lnTo>
                    <a:pt x="0" y="1216025"/>
                  </a:lnTo>
                  <a:lnTo>
                    <a:pt x="20700" y="1224915"/>
                  </a:lnTo>
                  <a:lnTo>
                    <a:pt x="62102" y="1229233"/>
                  </a:lnTo>
                  <a:lnTo>
                    <a:pt x="105155" y="1220343"/>
                  </a:lnTo>
                  <a:lnTo>
                    <a:pt x="146557" y="1202690"/>
                  </a:lnTo>
                  <a:lnTo>
                    <a:pt x="183641" y="1174496"/>
                  </a:lnTo>
                  <a:lnTo>
                    <a:pt x="214756" y="1138936"/>
                  </a:lnTo>
                  <a:lnTo>
                    <a:pt x="236981" y="1096010"/>
                  </a:lnTo>
                  <a:lnTo>
                    <a:pt x="250316" y="1047114"/>
                  </a:lnTo>
                  <a:lnTo>
                    <a:pt x="251713" y="1020444"/>
                  </a:lnTo>
                  <a:lnTo>
                    <a:pt x="276859" y="1010031"/>
                  </a:lnTo>
                  <a:lnTo>
                    <a:pt x="315467" y="973074"/>
                  </a:lnTo>
                  <a:lnTo>
                    <a:pt x="328802" y="946404"/>
                  </a:lnTo>
                  <a:lnTo>
                    <a:pt x="336168" y="918337"/>
                  </a:lnTo>
                  <a:lnTo>
                    <a:pt x="330200" y="864996"/>
                  </a:lnTo>
                  <a:lnTo>
                    <a:pt x="318388" y="839724"/>
                  </a:lnTo>
                  <a:lnTo>
                    <a:pt x="345058" y="838326"/>
                  </a:lnTo>
                  <a:lnTo>
                    <a:pt x="395477" y="816101"/>
                  </a:lnTo>
                  <a:lnTo>
                    <a:pt x="416178" y="795401"/>
                  </a:lnTo>
                  <a:lnTo>
                    <a:pt x="432434" y="770127"/>
                  </a:lnTo>
                  <a:lnTo>
                    <a:pt x="444245" y="715390"/>
                  </a:lnTo>
                  <a:lnTo>
                    <a:pt x="439927" y="687196"/>
                  </a:lnTo>
                  <a:lnTo>
                    <a:pt x="467994" y="694563"/>
                  </a:lnTo>
                  <a:lnTo>
                    <a:pt x="524255" y="687196"/>
                  </a:lnTo>
                  <a:lnTo>
                    <a:pt x="561339" y="663575"/>
                  </a:lnTo>
                  <a:lnTo>
                    <a:pt x="599820" y="602742"/>
                  </a:lnTo>
                  <a:lnTo>
                    <a:pt x="602741" y="574675"/>
                  </a:lnTo>
                  <a:lnTo>
                    <a:pt x="628014" y="588010"/>
                  </a:lnTo>
                  <a:lnTo>
                    <a:pt x="670940" y="595376"/>
                  </a:lnTo>
                  <a:lnTo>
                    <a:pt x="699007" y="592455"/>
                  </a:lnTo>
                  <a:lnTo>
                    <a:pt x="713866" y="588010"/>
                  </a:lnTo>
                  <a:lnTo>
                    <a:pt x="728726" y="582040"/>
                  </a:lnTo>
                  <a:lnTo>
                    <a:pt x="752347" y="565785"/>
                  </a:lnTo>
                  <a:lnTo>
                    <a:pt x="780541" y="533145"/>
                  </a:lnTo>
                  <a:lnTo>
                    <a:pt x="790955" y="505079"/>
                  </a:lnTo>
                  <a:lnTo>
                    <a:pt x="811656" y="525780"/>
                  </a:lnTo>
                  <a:lnTo>
                    <a:pt x="851661" y="542036"/>
                  </a:lnTo>
                  <a:lnTo>
                    <a:pt x="881252" y="546481"/>
                  </a:lnTo>
                  <a:lnTo>
                    <a:pt x="910843" y="543560"/>
                  </a:lnTo>
                  <a:lnTo>
                    <a:pt x="939037" y="533145"/>
                  </a:lnTo>
                  <a:lnTo>
                    <a:pt x="974597" y="506475"/>
                  </a:lnTo>
                  <a:lnTo>
                    <a:pt x="990853" y="482854"/>
                  </a:lnTo>
                  <a:lnTo>
                    <a:pt x="1007236" y="506475"/>
                  </a:lnTo>
                  <a:lnTo>
                    <a:pt x="1041272" y="533145"/>
                  </a:lnTo>
                  <a:lnTo>
                    <a:pt x="1069339" y="543560"/>
                  </a:lnTo>
                  <a:lnTo>
                    <a:pt x="1084198" y="545083"/>
                  </a:lnTo>
                  <a:lnTo>
                    <a:pt x="1100454" y="546481"/>
                  </a:lnTo>
                  <a:lnTo>
                    <a:pt x="1130172" y="542036"/>
                  </a:lnTo>
                  <a:lnTo>
                    <a:pt x="1170051" y="525780"/>
                  </a:lnTo>
                  <a:lnTo>
                    <a:pt x="1190752" y="506475"/>
                  </a:lnTo>
                  <a:lnTo>
                    <a:pt x="1199641" y="533145"/>
                  </a:lnTo>
                  <a:lnTo>
                    <a:pt x="1227835" y="565785"/>
                  </a:lnTo>
                  <a:lnTo>
                    <a:pt x="1266316" y="588010"/>
                  </a:lnTo>
                  <a:lnTo>
                    <a:pt x="1310766" y="595376"/>
                  </a:lnTo>
                  <a:lnTo>
                    <a:pt x="1353819" y="589407"/>
                  </a:lnTo>
                  <a:lnTo>
                    <a:pt x="1377441" y="574675"/>
                  </a:lnTo>
                  <a:lnTo>
                    <a:pt x="1380362" y="602742"/>
                  </a:lnTo>
                  <a:lnTo>
                    <a:pt x="1399666" y="641350"/>
                  </a:lnTo>
                  <a:lnTo>
                    <a:pt x="1430781" y="672464"/>
                  </a:lnTo>
                  <a:lnTo>
                    <a:pt x="1513712" y="694563"/>
                  </a:lnTo>
                  <a:lnTo>
                    <a:pt x="1540382" y="688720"/>
                  </a:lnTo>
                  <a:lnTo>
                    <a:pt x="1535937" y="715390"/>
                  </a:lnTo>
                  <a:lnTo>
                    <a:pt x="1547748" y="771651"/>
                  </a:lnTo>
                  <a:lnTo>
                    <a:pt x="1584832" y="816101"/>
                  </a:lnTo>
                  <a:lnTo>
                    <a:pt x="1635125" y="839724"/>
                  </a:lnTo>
                  <a:lnTo>
                    <a:pt x="1661794" y="841248"/>
                  </a:lnTo>
                  <a:lnTo>
                    <a:pt x="1649983" y="864996"/>
                  </a:lnTo>
                  <a:lnTo>
                    <a:pt x="1644014" y="919733"/>
                  </a:lnTo>
                  <a:lnTo>
                    <a:pt x="1663318" y="973074"/>
                  </a:lnTo>
                  <a:lnTo>
                    <a:pt x="1703323" y="1010031"/>
                  </a:lnTo>
                  <a:lnTo>
                    <a:pt x="1728469" y="1020444"/>
                  </a:lnTo>
                  <a:lnTo>
                    <a:pt x="1728469" y="1047114"/>
                  </a:lnTo>
                  <a:lnTo>
                    <a:pt x="1740407" y="1094486"/>
                  </a:lnTo>
                  <a:lnTo>
                    <a:pt x="1764029" y="1134491"/>
                  </a:lnTo>
                  <a:lnTo>
                    <a:pt x="1793620" y="1168527"/>
                  </a:lnTo>
                  <a:lnTo>
                    <a:pt x="1830704" y="1193800"/>
                  </a:lnTo>
                  <a:lnTo>
                    <a:pt x="1872233" y="1211580"/>
                  </a:lnTo>
                  <a:lnTo>
                    <a:pt x="1915159" y="1220343"/>
                  </a:lnTo>
                  <a:lnTo>
                    <a:pt x="1959609" y="1220343"/>
                  </a:lnTo>
                  <a:lnTo>
                    <a:pt x="1980310" y="1216025"/>
                  </a:lnTo>
                  <a:lnTo>
                    <a:pt x="1983231" y="1180465"/>
                  </a:lnTo>
                  <a:lnTo>
                    <a:pt x="1968372" y="946404"/>
                  </a:lnTo>
                  <a:lnTo>
                    <a:pt x="1940305" y="792352"/>
                  </a:lnTo>
                  <a:lnTo>
                    <a:pt x="1912111" y="684276"/>
                  </a:lnTo>
                  <a:lnTo>
                    <a:pt x="1870709" y="571626"/>
                  </a:lnTo>
                  <a:lnTo>
                    <a:pt x="1817369" y="462025"/>
                  </a:lnTo>
                  <a:lnTo>
                    <a:pt x="1749170" y="355473"/>
                  </a:lnTo>
                  <a:lnTo>
                    <a:pt x="1663318" y="257682"/>
                  </a:lnTo>
                  <a:lnTo>
                    <a:pt x="1561083" y="170306"/>
                  </a:lnTo>
                  <a:lnTo>
                    <a:pt x="1438147" y="97789"/>
                  </a:lnTo>
                  <a:lnTo>
                    <a:pt x="1292986" y="42925"/>
                  </a:lnTo>
                  <a:lnTo>
                    <a:pt x="1125601" y="8889"/>
                  </a:lnTo>
                  <a:lnTo>
                    <a:pt x="983487" y="0"/>
                  </a:lnTo>
                  <a:close/>
                </a:path>
              </a:pathLst>
            </a:custGeom>
            <a:solidFill>
              <a:srgbClr val="1309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426577" y="5464175"/>
              <a:ext cx="831215" cy="1362710"/>
            </a:xfrm>
            <a:custGeom>
              <a:avLst/>
              <a:gdLst/>
              <a:ahLst/>
              <a:cxnLst/>
              <a:rect l="l" t="t" r="r" b="b"/>
              <a:pathLst>
                <a:path w="831215" h="1362709">
                  <a:moveTo>
                    <a:pt x="294767" y="0"/>
                  </a:moveTo>
                  <a:lnTo>
                    <a:pt x="250317" y="20828"/>
                  </a:lnTo>
                  <a:lnTo>
                    <a:pt x="235457" y="71119"/>
                  </a:lnTo>
                  <a:lnTo>
                    <a:pt x="238505" y="85978"/>
                  </a:lnTo>
                  <a:lnTo>
                    <a:pt x="339217" y="524370"/>
                  </a:lnTo>
                  <a:lnTo>
                    <a:pt x="321437" y="528789"/>
                  </a:lnTo>
                  <a:lnTo>
                    <a:pt x="236981" y="162979"/>
                  </a:lnTo>
                  <a:lnTo>
                    <a:pt x="217804" y="124459"/>
                  </a:lnTo>
                  <a:lnTo>
                    <a:pt x="171830" y="103631"/>
                  </a:lnTo>
                  <a:lnTo>
                    <a:pt x="158496" y="105156"/>
                  </a:lnTo>
                  <a:lnTo>
                    <a:pt x="146684" y="109600"/>
                  </a:lnTo>
                  <a:lnTo>
                    <a:pt x="127380" y="125920"/>
                  </a:lnTo>
                  <a:lnTo>
                    <a:pt x="115570" y="148132"/>
                  </a:lnTo>
                  <a:lnTo>
                    <a:pt x="111125" y="176301"/>
                  </a:lnTo>
                  <a:lnTo>
                    <a:pt x="114046" y="191071"/>
                  </a:lnTo>
                  <a:lnTo>
                    <a:pt x="198500" y="556945"/>
                  </a:lnTo>
                  <a:lnTo>
                    <a:pt x="176275" y="561365"/>
                  </a:lnTo>
                  <a:lnTo>
                    <a:pt x="112522" y="288861"/>
                  </a:lnTo>
                  <a:lnTo>
                    <a:pt x="97790" y="266649"/>
                  </a:lnTo>
                  <a:lnTo>
                    <a:pt x="78486" y="253326"/>
                  </a:lnTo>
                  <a:lnTo>
                    <a:pt x="56261" y="247383"/>
                  </a:lnTo>
                  <a:lnTo>
                    <a:pt x="44450" y="248843"/>
                  </a:lnTo>
                  <a:lnTo>
                    <a:pt x="32639" y="253326"/>
                  </a:lnTo>
                  <a:lnTo>
                    <a:pt x="14858" y="268097"/>
                  </a:lnTo>
                  <a:lnTo>
                    <a:pt x="2921" y="288861"/>
                  </a:lnTo>
                  <a:lnTo>
                    <a:pt x="0" y="313994"/>
                  </a:lnTo>
                  <a:lnTo>
                    <a:pt x="62229" y="588010"/>
                  </a:lnTo>
                  <a:lnTo>
                    <a:pt x="69596" y="617677"/>
                  </a:lnTo>
                  <a:lnTo>
                    <a:pt x="146684" y="953884"/>
                  </a:lnTo>
                  <a:lnTo>
                    <a:pt x="154050" y="976109"/>
                  </a:lnTo>
                  <a:lnTo>
                    <a:pt x="179197" y="1007173"/>
                  </a:lnTo>
                  <a:lnTo>
                    <a:pt x="208915" y="1023467"/>
                  </a:lnTo>
                  <a:lnTo>
                    <a:pt x="232537" y="1029398"/>
                  </a:lnTo>
                  <a:lnTo>
                    <a:pt x="240029" y="1027938"/>
                  </a:lnTo>
                  <a:lnTo>
                    <a:pt x="319913" y="1362635"/>
                  </a:lnTo>
                  <a:lnTo>
                    <a:pt x="722883" y="1270831"/>
                  </a:lnTo>
                  <a:lnTo>
                    <a:pt x="647319" y="942022"/>
                  </a:lnTo>
                  <a:lnTo>
                    <a:pt x="659129" y="937590"/>
                  </a:lnTo>
                  <a:lnTo>
                    <a:pt x="719836" y="890181"/>
                  </a:lnTo>
                  <a:lnTo>
                    <a:pt x="748029" y="845731"/>
                  </a:lnTo>
                  <a:lnTo>
                    <a:pt x="759841" y="807224"/>
                  </a:lnTo>
                  <a:lnTo>
                    <a:pt x="798449" y="580618"/>
                  </a:lnTo>
                  <a:lnTo>
                    <a:pt x="829437" y="410286"/>
                  </a:lnTo>
                  <a:lnTo>
                    <a:pt x="830961" y="404342"/>
                  </a:lnTo>
                  <a:lnTo>
                    <a:pt x="830961" y="374738"/>
                  </a:lnTo>
                  <a:lnTo>
                    <a:pt x="822071" y="356997"/>
                  </a:lnTo>
                  <a:lnTo>
                    <a:pt x="808736" y="351053"/>
                  </a:lnTo>
                  <a:lnTo>
                    <a:pt x="774700" y="355485"/>
                  </a:lnTo>
                  <a:lnTo>
                    <a:pt x="736092" y="383641"/>
                  </a:lnTo>
                  <a:lnTo>
                    <a:pt x="706501" y="419188"/>
                  </a:lnTo>
                  <a:lnTo>
                    <a:pt x="676909" y="475437"/>
                  </a:lnTo>
                  <a:lnTo>
                    <a:pt x="648716" y="555434"/>
                  </a:lnTo>
                  <a:lnTo>
                    <a:pt x="633983" y="605815"/>
                  </a:lnTo>
                  <a:lnTo>
                    <a:pt x="512572" y="74040"/>
                  </a:lnTo>
                  <a:lnTo>
                    <a:pt x="508126" y="59309"/>
                  </a:lnTo>
                  <a:lnTo>
                    <a:pt x="491744" y="35559"/>
                  </a:lnTo>
                  <a:lnTo>
                    <a:pt x="471043" y="20828"/>
                  </a:lnTo>
                  <a:lnTo>
                    <a:pt x="447294" y="14859"/>
                  </a:lnTo>
                  <a:lnTo>
                    <a:pt x="434086" y="16256"/>
                  </a:lnTo>
                  <a:lnTo>
                    <a:pt x="422148" y="20828"/>
                  </a:lnTo>
                  <a:lnTo>
                    <a:pt x="402844" y="37084"/>
                  </a:lnTo>
                  <a:lnTo>
                    <a:pt x="389636" y="59309"/>
                  </a:lnTo>
                  <a:lnTo>
                    <a:pt x="386588" y="87375"/>
                  </a:lnTo>
                  <a:lnTo>
                    <a:pt x="389636" y="102234"/>
                  </a:lnTo>
                  <a:lnTo>
                    <a:pt x="479932" y="491782"/>
                  </a:lnTo>
                  <a:lnTo>
                    <a:pt x="462152" y="496214"/>
                  </a:lnTo>
                  <a:lnTo>
                    <a:pt x="359918" y="57784"/>
                  </a:lnTo>
                  <a:lnTo>
                    <a:pt x="355473" y="42925"/>
                  </a:lnTo>
                  <a:lnTo>
                    <a:pt x="340741" y="20828"/>
                  </a:lnTo>
                  <a:lnTo>
                    <a:pt x="319913" y="4444"/>
                  </a:lnTo>
                  <a:lnTo>
                    <a:pt x="294767" y="0"/>
                  </a:lnTo>
                  <a:close/>
                </a:path>
              </a:pathLst>
            </a:custGeom>
            <a:solidFill>
              <a:srgbClr val="6B3E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539099" y="5939612"/>
              <a:ext cx="573405" cy="730250"/>
            </a:xfrm>
            <a:custGeom>
              <a:avLst/>
              <a:gdLst/>
              <a:ahLst/>
              <a:cxnLst/>
              <a:rect l="l" t="t" r="r" b="b"/>
              <a:pathLst>
                <a:path w="573404" h="730250">
                  <a:moveTo>
                    <a:pt x="445897" y="28155"/>
                  </a:moveTo>
                  <a:lnTo>
                    <a:pt x="438531" y="0"/>
                  </a:lnTo>
                  <a:lnTo>
                    <a:pt x="367411" y="16344"/>
                  </a:lnTo>
                  <a:lnTo>
                    <a:pt x="349631" y="20777"/>
                  </a:lnTo>
                  <a:lnTo>
                    <a:pt x="348107" y="20777"/>
                  </a:lnTo>
                  <a:lnTo>
                    <a:pt x="226695" y="48933"/>
                  </a:lnTo>
                  <a:lnTo>
                    <a:pt x="208915" y="53352"/>
                  </a:lnTo>
                  <a:lnTo>
                    <a:pt x="85979" y="81508"/>
                  </a:lnTo>
                  <a:lnTo>
                    <a:pt x="63754" y="85928"/>
                  </a:lnTo>
                  <a:lnTo>
                    <a:pt x="0" y="100774"/>
                  </a:lnTo>
                  <a:lnTo>
                    <a:pt x="7493" y="128866"/>
                  </a:lnTo>
                  <a:lnTo>
                    <a:pt x="445897" y="28155"/>
                  </a:lnTo>
                  <a:close/>
                </a:path>
                <a:path w="573404" h="730250">
                  <a:moveTo>
                    <a:pt x="521462" y="128866"/>
                  </a:moveTo>
                  <a:lnTo>
                    <a:pt x="518541" y="115544"/>
                  </a:lnTo>
                  <a:lnTo>
                    <a:pt x="518541" y="114084"/>
                  </a:lnTo>
                  <a:lnTo>
                    <a:pt x="490347" y="120027"/>
                  </a:lnTo>
                  <a:lnTo>
                    <a:pt x="441452" y="136309"/>
                  </a:lnTo>
                  <a:lnTo>
                    <a:pt x="382270" y="170345"/>
                  </a:lnTo>
                  <a:lnTo>
                    <a:pt x="327406" y="226656"/>
                  </a:lnTo>
                  <a:lnTo>
                    <a:pt x="294894" y="288848"/>
                  </a:lnTo>
                  <a:lnTo>
                    <a:pt x="280035" y="354012"/>
                  </a:lnTo>
                  <a:lnTo>
                    <a:pt x="275590" y="411772"/>
                  </a:lnTo>
                  <a:lnTo>
                    <a:pt x="281432" y="475475"/>
                  </a:lnTo>
                  <a:lnTo>
                    <a:pt x="282956" y="484327"/>
                  </a:lnTo>
                  <a:lnTo>
                    <a:pt x="300736" y="481418"/>
                  </a:lnTo>
                  <a:lnTo>
                    <a:pt x="296291" y="425094"/>
                  </a:lnTo>
                  <a:lnTo>
                    <a:pt x="305181" y="334746"/>
                  </a:lnTo>
                  <a:lnTo>
                    <a:pt x="333375" y="263664"/>
                  </a:lnTo>
                  <a:lnTo>
                    <a:pt x="370332" y="210375"/>
                  </a:lnTo>
                  <a:lnTo>
                    <a:pt x="414782" y="173316"/>
                  </a:lnTo>
                  <a:lnTo>
                    <a:pt x="456311" y="149631"/>
                  </a:lnTo>
                  <a:lnTo>
                    <a:pt x="509651" y="131826"/>
                  </a:lnTo>
                  <a:lnTo>
                    <a:pt x="521462" y="128866"/>
                  </a:lnTo>
                  <a:close/>
                </a:path>
                <a:path w="573404" h="730250">
                  <a:moveTo>
                    <a:pt x="573278" y="636917"/>
                  </a:moveTo>
                  <a:lnTo>
                    <a:pt x="549529" y="533247"/>
                  </a:lnTo>
                  <a:lnTo>
                    <a:pt x="145161" y="626567"/>
                  </a:lnTo>
                  <a:lnTo>
                    <a:pt x="168910" y="730237"/>
                  </a:lnTo>
                  <a:lnTo>
                    <a:pt x="573278" y="636917"/>
                  </a:lnTo>
                  <a:close/>
                </a:path>
              </a:pathLst>
            </a:custGeom>
            <a:solidFill>
              <a:srgbClr val="5123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651748" y="6523189"/>
              <a:ext cx="554355" cy="234315"/>
            </a:xfrm>
            <a:custGeom>
              <a:avLst/>
              <a:gdLst/>
              <a:ahLst/>
              <a:cxnLst/>
              <a:rect l="l" t="t" r="r" b="b"/>
              <a:pathLst>
                <a:path w="554354" h="234315">
                  <a:moveTo>
                    <a:pt x="527303" y="0"/>
                  </a:moveTo>
                  <a:lnTo>
                    <a:pt x="0" y="122923"/>
                  </a:lnTo>
                  <a:lnTo>
                    <a:pt x="25146" y="234040"/>
                  </a:lnTo>
                  <a:lnTo>
                    <a:pt x="553974" y="112572"/>
                  </a:lnTo>
                  <a:lnTo>
                    <a:pt x="527303" y="0"/>
                  </a:lnTo>
                  <a:close/>
                </a:path>
              </a:pathLst>
            </a:custGeom>
            <a:solidFill>
              <a:srgbClr val="6CAD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72449" y="6612077"/>
              <a:ext cx="583565" cy="246379"/>
            </a:xfrm>
            <a:custGeom>
              <a:avLst/>
              <a:gdLst/>
              <a:ahLst/>
              <a:cxnLst/>
              <a:rect l="l" t="t" r="r" b="b"/>
              <a:pathLst>
                <a:path w="583565" h="246379">
                  <a:moveTo>
                    <a:pt x="527303" y="0"/>
                  </a:moveTo>
                  <a:lnTo>
                    <a:pt x="0" y="121417"/>
                  </a:lnTo>
                  <a:lnTo>
                    <a:pt x="28194" y="245856"/>
                  </a:lnTo>
                  <a:lnTo>
                    <a:pt x="583565" y="245856"/>
                  </a:lnTo>
                  <a:lnTo>
                    <a:pt x="527303" y="0"/>
                  </a:lnTo>
                  <a:close/>
                </a:path>
              </a:pathLst>
            </a:custGeom>
            <a:solidFill>
              <a:srgbClr val="4679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3"/>
          <p:cNvSpPr txBox="1"/>
          <p:nvPr/>
        </p:nvSpPr>
        <p:spPr>
          <a:xfrm>
            <a:off x="7073010" y="6657161"/>
            <a:ext cx="44989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Direktorat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Jenderal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Ketenagalistrikan</a:t>
            </a:r>
            <a:r>
              <a:rPr sz="1000" dirty="0">
                <a:latin typeface="Calibri"/>
                <a:cs typeface="Calibri"/>
              </a:rPr>
              <a:t> |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Kementerian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Energi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dan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Sumber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Daya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Mineral|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2" name="object 31"/>
          <p:cNvSpPr txBox="1"/>
          <p:nvPr/>
        </p:nvSpPr>
        <p:spPr>
          <a:xfrm>
            <a:off x="242417" y="6617537"/>
            <a:ext cx="1004569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gatrik.esdm.go.id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-50" dirty="0">
                <a:latin typeface="Calibri"/>
                <a:cs typeface="Calibri"/>
              </a:rPr>
              <a:t>|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3" name="object 32"/>
          <p:cNvSpPr txBox="1"/>
          <p:nvPr/>
        </p:nvSpPr>
        <p:spPr>
          <a:xfrm>
            <a:off x="1275494" y="6617537"/>
            <a:ext cx="6330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@infogatrik</a:t>
            </a:r>
            <a:endParaRPr sz="1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770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0" y="6819713"/>
            <a:ext cx="1832610" cy="38735"/>
            <a:chOff x="0" y="6819713"/>
            <a:chExt cx="1832610" cy="38735"/>
          </a:xfrm>
        </p:grpSpPr>
        <p:sp>
          <p:nvSpPr>
            <p:cNvPr id="5" name="object 5"/>
            <p:cNvSpPr/>
            <p:nvPr/>
          </p:nvSpPr>
          <p:spPr>
            <a:xfrm>
              <a:off x="966190" y="6819713"/>
              <a:ext cx="866775" cy="38735"/>
            </a:xfrm>
            <a:custGeom>
              <a:avLst/>
              <a:gdLst/>
              <a:ahLst/>
              <a:cxnLst/>
              <a:rect l="l" t="t" r="r" b="b"/>
              <a:pathLst>
                <a:path w="866775" h="38734">
                  <a:moveTo>
                    <a:pt x="866190" y="0"/>
                  </a:moveTo>
                  <a:lnTo>
                    <a:pt x="0" y="0"/>
                  </a:lnTo>
                  <a:lnTo>
                    <a:pt x="0" y="38286"/>
                  </a:lnTo>
                  <a:lnTo>
                    <a:pt x="866190" y="38286"/>
                  </a:lnTo>
                  <a:lnTo>
                    <a:pt x="866190" y="0"/>
                  </a:lnTo>
                  <a:close/>
                </a:path>
              </a:pathLst>
            </a:custGeom>
            <a:solidFill>
              <a:srgbClr val="FFD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19713"/>
              <a:ext cx="998219" cy="38735"/>
            </a:xfrm>
            <a:custGeom>
              <a:avLst/>
              <a:gdLst/>
              <a:ahLst/>
              <a:cxnLst/>
              <a:rect l="l" t="t" r="r" b="b"/>
              <a:pathLst>
                <a:path w="998219" h="38734">
                  <a:moveTo>
                    <a:pt x="997639" y="38286"/>
                  </a:moveTo>
                  <a:lnTo>
                    <a:pt x="997639" y="0"/>
                  </a:lnTo>
                  <a:lnTo>
                    <a:pt x="0" y="0"/>
                  </a:lnTo>
                  <a:lnTo>
                    <a:pt x="0" y="38286"/>
                  </a:lnTo>
                  <a:lnTo>
                    <a:pt x="997639" y="38286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9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000000"/>
                </a:solidFill>
                <a:latin typeface="Calibri"/>
                <a:cs typeface="Calibri"/>
              </a:rPr>
              <a:t>ALUR</a:t>
            </a:r>
            <a:r>
              <a:rPr sz="2800" b="1" spc="-1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00"/>
                </a:solidFill>
                <a:latin typeface="Calibri"/>
                <a:cs typeface="Calibri"/>
              </a:rPr>
              <a:t>MEMPEROLEH</a:t>
            </a:r>
            <a:r>
              <a:rPr sz="2800" b="1" spc="-1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000000"/>
                </a:solidFill>
                <a:latin typeface="Calibri"/>
                <a:cs typeface="Calibri"/>
              </a:rPr>
              <a:t>NIDI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8288" y="1544192"/>
            <a:ext cx="406272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Melalui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Layanan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Jasa </a:t>
            </a:r>
            <a:r>
              <a:rPr sz="2400" b="1" spc="-10" dirty="0">
                <a:latin typeface="Calibri"/>
                <a:cs typeface="Calibri"/>
              </a:rPr>
              <a:t>Pembangunan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dan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Pemasangan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86420" y="607694"/>
            <a:ext cx="2790825" cy="206692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12852" y="3298012"/>
            <a:ext cx="11224260" cy="292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9140">
              <a:lnSpc>
                <a:spcPct val="100000"/>
              </a:lnSpc>
              <a:spcBef>
                <a:spcPts val="100"/>
              </a:spcBef>
              <a:tabLst>
                <a:tab pos="1834514" algn="l"/>
              </a:tabLst>
            </a:pPr>
            <a:r>
              <a:rPr sz="2400" b="1" spc="-10" dirty="0">
                <a:latin typeface="Calibri"/>
                <a:cs typeface="Calibri"/>
              </a:rPr>
              <a:t>Melalui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sz="2400" b="1" spc="-20" dirty="0">
                <a:latin typeface="Calibri"/>
                <a:cs typeface="Calibri"/>
              </a:rPr>
              <a:t>Tambah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Instalasi</a:t>
            </a:r>
            <a:endParaRPr sz="2400" dirty="0">
              <a:latin typeface="Calibri"/>
              <a:cs typeface="Calibri"/>
            </a:endParaRPr>
          </a:p>
          <a:p>
            <a:pPr marL="739140" marR="570547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Calibri"/>
                <a:cs typeface="Calibri"/>
              </a:rPr>
              <a:t>Pada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Daftar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Instalasi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oleh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pemilik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dan </a:t>
            </a:r>
            <a:r>
              <a:rPr sz="2400" b="1" dirty="0">
                <a:latin typeface="Calibri"/>
                <a:cs typeface="Calibri"/>
              </a:rPr>
              <a:t>penanggung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jawab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instlasi</a:t>
            </a:r>
            <a:r>
              <a:rPr sz="2400" b="1" spc="-10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tersebut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Daftar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Instalasi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hanya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untuk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Instalasi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Penyediaan</a:t>
            </a:r>
            <a:r>
              <a:rPr sz="1800" spc="3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Tenaga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Listrik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karena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sesuai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Permen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ESDM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11/2021</a:t>
            </a:r>
            <a:r>
              <a:rPr sz="1800" spc="3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tentang </a:t>
            </a:r>
            <a:r>
              <a:rPr sz="1800" dirty="0">
                <a:latin typeface="Calibri"/>
                <a:cs typeface="Calibri"/>
              </a:rPr>
              <a:t>Pelaksanaan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Usaha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Ketenagalistrikan</a:t>
            </a:r>
            <a:r>
              <a:rPr sz="1800" spc="2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Pasal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67</a:t>
            </a:r>
            <a:r>
              <a:rPr sz="1800" spc="2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ayat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(2)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2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Kegiatan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usaha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jasa</a:t>
            </a:r>
            <a:r>
              <a:rPr sz="1800" spc="2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penunjang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tenaga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listrik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sebagaimana </a:t>
            </a:r>
            <a:r>
              <a:rPr sz="1800" dirty="0">
                <a:latin typeface="Calibri"/>
                <a:cs typeface="Calibri"/>
              </a:rPr>
              <a:t>dimaksud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dalam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Pasal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7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ayat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(2)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(a),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(b),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(d),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(e),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(f),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(g),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(h)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dapat </a:t>
            </a:r>
            <a:r>
              <a:rPr sz="1800" dirty="0">
                <a:latin typeface="Calibri"/>
                <a:cs typeface="Calibri"/>
              </a:rPr>
              <a:t>dilaksanakan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oleh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pemegang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IUPTLU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atau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pemegang</a:t>
            </a:r>
            <a:r>
              <a:rPr sz="1800" b="1" spc="-7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IUPTLS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Pasal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7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ayat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(2)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huruf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(b)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adalah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pembangunan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pemasangan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instalasi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tenaga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listrik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48931" y="3067557"/>
            <a:ext cx="4382389" cy="1351533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148424" y="1714626"/>
            <a:ext cx="490855" cy="463550"/>
            <a:chOff x="148424" y="1714626"/>
            <a:chExt cx="490855" cy="463550"/>
          </a:xfrm>
        </p:grpSpPr>
        <p:sp>
          <p:nvSpPr>
            <p:cNvPr id="13" name="object 13"/>
            <p:cNvSpPr/>
            <p:nvPr/>
          </p:nvSpPr>
          <p:spPr>
            <a:xfrm>
              <a:off x="154774" y="1720976"/>
              <a:ext cx="478155" cy="450850"/>
            </a:xfrm>
            <a:custGeom>
              <a:avLst/>
              <a:gdLst/>
              <a:ahLst/>
              <a:cxnLst/>
              <a:rect l="l" t="t" r="r" b="b"/>
              <a:pathLst>
                <a:path w="478155" h="450850">
                  <a:moveTo>
                    <a:pt x="238836" y="0"/>
                  </a:moveTo>
                  <a:lnTo>
                    <a:pt x="190703" y="4575"/>
                  </a:lnTo>
                  <a:lnTo>
                    <a:pt x="145871" y="17698"/>
                  </a:lnTo>
                  <a:lnTo>
                    <a:pt x="105302" y="38462"/>
                  </a:lnTo>
                  <a:lnTo>
                    <a:pt x="69954" y="65960"/>
                  </a:lnTo>
                  <a:lnTo>
                    <a:pt x="40790" y="99286"/>
                  </a:lnTo>
                  <a:lnTo>
                    <a:pt x="18769" y="137535"/>
                  </a:lnTo>
                  <a:lnTo>
                    <a:pt x="4852" y="179798"/>
                  </a:lnTo>
                  <a:lnTo>
                    <a:pt x="0" y="225171"/>
                  </a:lnTo>
                  <a:lnTo>
                    <a:pt x="4852" y="270543"/>
                  </a:lnTo>
                  <a:lnTo>
                    <a:pt x="18769" y="312806"/>
                  </a:lnTo>
                  <a:lnTo>
                    <a:pt x="40790" y="351055"/>
                  </a:lnTo>
                  <a:lnTo>
                    <a:pt x="69954" y="384381"/>
                  </a:lnTo>
                  <a:lnTo>
                    <a:pt x="105302" y="411879"/>
                  </a:lnTo>
                  <a:lnTo>
                    <a:pt x="145871" y="432643"/>
                  </a:lnTo>
                  <a:lnTo>
                    <a:pt x="190703" y="445766"/>
                  </a:lnTo>
                  <a:lnTo>
                    <a:pt x="238836" y="450342"/>
                  </a:lnTo>
                  <a:lnTo>
                    <a:pt x="286972" y="445766"/>
                  </a:lnTo>
                  <a:lnTo>
                    <a:pt x="331805" y="432643"/>
                  </a:lnTo>
                  <a:lnTo>
                    <a:pt x="372375" y="411879"/>
                  </a:lnTo>
                  <a:lnTo>
                    <a:pt x="407722" y="384381"/>
                  </a:lnTo>
                  <a:lnTo>
                    <a:pt x="436885" y="351055"/>
                  </a:lnTo>
                  <a:lnTo>
                    <a:pt x="458904" y="312806"/>
                  </a:lnTo>
                  <a:lnTo>
                    <a:pt x="472820" y="270543"/>
                  </a:lnTo>
                  <a:lnTo>
                    <a:pt x="477672" y="225171"/>
                  </a:lnTo>
                  <a:lnTo>
                    <a:pt x="472820" y="179798"/>
                  </a:lnTo>
                  <a:lnTo>
                    <a:pt x="458904" y="137535"/>
                  </a:lnTo>
                  <a:lnTo>
                    <a:pt x="436885" y="99286"/>
                  </a:lnTo>
                  <a:lnTo>
                    <a:pt x="407722" y="65960"/>
                  </a:lnTo>
                  <a:lnTo>
                    <a:pt x="372375" y="38462"/>
                  </a:lnTo>
                  <a:lnTo>
                    <a:pt x="331805" y="17698"/>
                  </a:lnTo>
                  <a:lnTo>
                    <a:pt x="286972" y="4575"/>
                  </a:lnTo>
                  <a:lnTo>
                    <a:pt x="2388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54774" y="1720976"/>
              <a:ext cx="478155" cy="450850"/>
            </a:xfrm>
            <a:custGeom>
              <a:avLst/>
              <a:gdLst/>
              <a:ahLst/>
              <a:cxnLst/>
              <a:rect l="l" t="t" r="r" b="b"/>
              <a:pathLst>
                <a:path w="478155" h="450850">
                  <a:moveTo>
                    <a:pt x="0" y="225171"/>
                  </a:moveTo>
                  <a:lnTo>
                    <a:pt x="4852" y="179798"/>
                  </a:lnTo>
                  <a:lnTo>
                    <a:pt x="18769" y="137535"/>
                  </a:lnTo>
                  <a:lnTo>
                    <a:pt x="40790" y="99286"/>
                  </a:lnTo>
                  <a:lnTo>
                    <a:pt x="69954" y="65960"/>
                  </a:lnTo>
                  <a:lnTo>
                    <a:pt x="105302" y="38462"/>
                  </a:lnTo>
                  <a:lnTo>
                    <a:pt x="145871" y="17698"/>
                  </a:lnTo>
                  <a:lnTo>
                    <a:pt x="190703" y="4575"/>
                  </a:lnTo>
                  <a:lnTo>
                    <a:pt x="238836" y="0"/>
                  </a:lnTo>
                  <a:lnTo>
                    <a:pt x="286972" y="4575"/>
                  </a:lnTo>
                  <a:lnTo>
                    <a:pt x="331805" y="17698"/>
                  </a:lnTo>
                  <a:lnTo>
                    <a:pt x="372375" y="38462"/>
                  </a:lnTo>
                  <a:lnTo>
                    <a:pt x="407722" y="65960"/>
                  </a:lnTo>
                  <a:lnTo>
                    <a:pt x="436885" y="99286"/>
                  </a:lnTo>
                  <a:lnTo>
                    <a:pt x="458904" y="137535"/>
                  </a:lnTo>
                  <a:lnTo>
                    <a:pt x="472820" y="179798"/>
                  </a:lnTo>
                  <a:lnTo>
                    <a:pt x="477672" y="225171"/>
                  </a:lnTo>
                  <a:lnTo>
                    <a:pt x="472820" y="270543"/>
                  </a:lnTo>
                  <a:lnTo>
                    <a:pt x="458904" y="312806"/>
                  </a:lnTo>
                  <a:lnTo>
                    <a:pt x="436885" y="351055"/>
                  </a:lnTo>
                  <a:lnTo>
                    <a:pt x="407722" y="384381"/>
                  </a:lnTo>
                  <a:lnTo>
                    <a:pt x="372375" y="411879"/>
                  </a:lnTo>
                  <a:lnTo>
                    <a:pt x="331805" y="432643"/>
                  </a:lnTo>
                  <a:lnTo>
                    <a:pt x="286972" y="445766"/>
                  </a:lnTo>
                  <a:lnTo>
                    <a:pt x="238836" y="450342"/>
                  </a:lnTo>
                  <a:lnTo>
                    <a:pt x="190703" y="445766"/>
                  </a:lnTo>
                  <a:lnTo>
                    <a:pt x="145871" y="432643"/>
                  </a:lnTo>
                  <a:lnTo>
                    <a:pt x="105302" y="411879"/>
                  </a:lnTo>
                  <a:lnTo>
                    <a:pt x="69954" y="384381"/>
                  </a:lnTo>
                  <a:lnTo>
                    <a:pt x="40790" y="351055"/>
                  </a:lnTo>
                  <a:lnTo>
                    <a:pt x="18769" y="312806"/>
                  </a:lnTo>
                  <a:lnTo>
                    <a:pt x="4852" y="270543"/>
                  </a:lnTo>
                  <a:lnTo>
                    <a:pt x="0" y="225171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48424" y="3728592"/>
            <a:ext cx="490855" cy="463550"/>
            <a:chOff x="148424" y="3728592"/>
            <a:chExt cx="490855" cy="463550"/>
          </a:xfrm>
        </p:grpSpPr>
        <p:sp>
          <p:nvSpPr>
            <p:cNvPr id="16" name="object 16"/>
            <p:cNvSpPr/>
            <p:nvPr/>
          </p:nvSpPr>
          <p:spPr>
            <a:xfrm>
              <a:off x="154774" y="3734942"/>
              <a:ext cx="478155" cy="450850"/>
            </a:xfrm>
            <a:custGeom>
              <a:avLst/>
              <a:gdLst/>
              <a:ahLst/>
              <a:cxnLst/>
              <a:rect l="l" t="t" r="r" b="b"/>
              <a:pathLst>
                <a:path w="478155" h="450850">
                  <a:moveTo>
                    <a:pt x="238836" y="0"/>
                  </a:moveTo>
                  <a:lnTo>
                    <a:pt x="190703" y="4575"/>
                  </a:lnTo>
                  <a:lnTo>
                    <a:pt x="145871" y="17698"/>
                  </a:lnTo>
                  <a:lnTo>
                    <a:pt x="105302" y="38462"/>
                  </a:lnTo>
                  <a:lnTo>
                    <a:pt x="69954" y="65960"/>
                  </a:lnTo>
                  <a:lnTo>
                    <a:pt x="40790" y="99286"/>
                  </a:lnTo>
                  <a:lnTo>
                    <a:pt x="18769" y="137535"/>
                  </a:lnTo>
                  <a:lnTo>
                    <a:pt x="4852" y="179798"/>
                  </a:lnTo>
                  <a:lnTo>
                    <a:pt x="0" y="225170"/>
                  </a:lnTo>
                  <a:lnTo>
                    <a:pt x="4852" y="270543"/>
                  </a:lnTo>
                  <a:lnTo>
                    <a:pt x="18769" y="312806"/>
                  </a:lnTo>
                  <a:lnTo>
                    <a:pt x="40790" y="351055"/>
                  </a:lnTo>
                  <a:lnTo>
                    <a:pt x="69954" y="384381"/>
                  </a:lnTo>
                  <a:lnTo>
                    <a:pt x="105302" y="411879"/>
                  </a:lnTo>
                  <a:lnTo>
                    <a:pt x="145871" y="432643"/>
                  </a:lnTo>
                  <a:lnTo>
                    <a:pt x="190703" y="445766"/>
                  </a:lnTo>
                  <a:lnTo>
                    <a:pt x="238836" y="450341"/>
                  </a:lnTo>
                  <a:lnTo>
                    <a:pt x="286972" y="445766"/>
                  </a:lnTo>
                  <a:lnTo>
                    <a:pt x="331805" y="432643"/>
                  </a:lnTo>
                  <a:lnTo>
                    <a:pt x="372375" y="411879"/>
                  </a:lnTo>
                  <a:lnTo>
                    <a:pt x="407722" y="384381"/>
                  </a:lnTo>
                  <a:lnTo>
                    <a:pt x="436885" y="351055"/>
                  </a:lnTo>
                  <a:lnTo>
                    <a:pt x="458904" y="312806"/>
                  </a:lnTo>
                  <a:lnTo>
                    <a:pt x="472820" y="270543"/>
                  </a:lnTo>
                  <a:lnTo>
                    <a:pt x="477672" y="225170"/>
                  </a:lnTo>
                  <a:lnTo>
                    <a:pt x="472820" y="179798"/>
                  </a:lnTo>
                  <a:lnTo>
                    <a:pt x="458904" y="137535"/>
                  </a:lnTo>
                  <a:lnTo>
                    <a:pt x="436885" y="99286"/>
                  </a:lnTo>
                  <a:lnTo>
                    <a:pt x="407722" y="65960"/>
                  </a:lnTo>
                  <a:lnTo>
                    <a:pt x="372375" y="38462"/>
                  </a:lnTo>
                  <a:lnTo>
                    <a:pt x="331805" y="17698"/>
                  </a:lnTo>
                  <a:lnTo>
                    <a:pt x="286972" y="4575"/>
                  </a:lnTo>
                  <a:lnTo>
                    <a:pt x="2388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4774" y="3734942"/>
              <a:ext cx="478155" cy="450850"/>
            </a:xfrm>
            <a:custGeom>
              <a:avLst/>
              <a:gdLst/>
              <a:ahLst/>
              <a:cxnLst/>
              <a:rect l="l" t="t" r="r" b="b"/>
              <a:pathLst>
                <a:path w="478155" h="450850">
                  <a:moveTo>
                    <a:pt x="0" y="225170"/>
                  </a:moveTo>
                  <a:lnTo>
                    <a:pt x="4852" y="179798"/>
                  </a:lnTo>
                  <a:lnTo>
                    <a:pt x="18769" y="137535"/>
                  </a:lnTo>
                  <a:lnTo>
                    <a:pt x="40790" y="99286"/>
                  </a:lnTo>
                  <a:lnTo>
                    <a:pt x="69954" y="65960"/>
                  </a:lnTo>
                  <a:lnTo>
                    <a:pt x="105302" y="38462"/>
                  </a:lnTo>
                  <a:lnTo>
                    <a:pt x="145871" y="17698"/>
                  </a:lnTo>
                  <a:lnTo>
                    <a:pt x="190703" y="4575"/>
                  </a:lnTo>
                  <a:lnTo>
                    <a:pt x="238836" y="0"/>
                  </a:lnTo>
                  <a:lnTo>
                    <a:pt x="286972" y="4575"/>
                  </a:lnTo>
                  <a:lnTo>
                    <a:pt x="331805" y="17698"/>
                  </a:lnTo>
                  <a:lnTo>
                    <a:pt x="372375" y="38462"/>
                  </a:lnTo>
                  <a:lnTo>
                    <a:pt x="407722" y="65960"/>
                  </a:lnTo>
                  <a:lnTo>
                    <a:pt x="436885" y="99286"/>
                  </a:lnTo>
                  <a:lnTo>
                    <a:pt x="458904" y="137535"/>
                  </a:lnTo>
                  <a:lnTo>
                    <a:pt x="472820" y="179798"/>
                  </a:lnTo>
                  <a:lnTo>
                    <a:pt x="477672" y="225170"/>
                  </a:lnTo>
                  <a:lnTo>
                    <a:pt x="472820" y="270543"/>
                  </a:lnTo>
                  <a:lnTo>
                    <a:pt x="458904" y="312806"/>
                  </a:lnTo>
                  <a:lnTo>
                    <a:pt x="436885" y="351055"/>
                  </a:lnTo>
                  <a:lnTo>
                    <a:pt x="407722" y="384381"/>
                  </a:lnTo>
                  <a:lnTo>
                    <a:pt x="372375" y="411879"/>
                  </a:lnTo>
                  <a:lnTo>
                    <a:pt x="331805" y="432643"/>
                  </a:lnTo>
                  <a:lnTo>
                    <a:pt x="286972" y="445766"/>
                  </a:lnTo>
                  <a:lnTo>
                    <a:pt x="238836" y="450341"/>
                  </a:lnTo>
                  <a:lnTo>
                    <a:pt x="190703" y="445766"/>
                  </a:lnTo>
                  <a:lnTo>
                    <a:pt x="145871" y="432643"/>
                  </a:lnTo>
                  <a:lnTo>
                    <a:pt x="105302" y="411879"/>
                  </a:lnTo>
                  <a:lnTo>
                    <a:pt x="69954" y="384381"/>
                  </a:lnTo>
                  <a:lnTo>
                    <a:pt x="40790" y="351055"/>
                  </a:lnTo>
                  <a:lnTo>
                    <a:pt x="18769" y="312806"/>
                  </a:lnTo>
                  <a:lnTo>
                    <a:pt x="4852" y="270543"/>
                  </a:lnTo>
                  <a:lnTo>
                    <a:pt x="0" y="225170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sldNum" sz="quarter" idx="4294967295"/>
          </p:nvPr>
        </p:nvSpPr>
        <p:spPr>
          <a:xfrm>
            <a:off x="11738736" y="6603365"/>
            <a:ext cx="440563" cy="223139"/>
          </a:xfrm>
          <a:prstGeom prst="rect">
            <a:avLst/>
          </a:prstGeom>
        </p:spPr>
        <p:txBody>
          <a:bodyPr vert="horz" wrap="square" lIns="0" tIns="45339" rIns="0" bIns="0" rtlCol="0">
            <a:spAutoFit/>
          </a:bodyPr>
          <a:lstStyle/>
          <a:p>
            <a:pPr marL="195580">
              <a:lnSpc>
                <a:spcPts val="1240"/>
              </a:lnSpc>
            </a:pPr>
            <a:fld id="{81D60167-4931-47E6-BA6A-407CBD079E47}" type="slidenum">
              <a:rPr sz="1200" b="1" spc="-25" dirty="0">
                <a:solidFill>
                  <a:srgbClr val="000000"/>
                </a:solidFill>
                <a:latin typeface="Calibri"/>
                <a:cs typeface="Calibri"/>
              </a:rPr>
              <a:t>2</a:t>
            </a:fld>
            <a:endParaRPr sz="1200">
              <a:latin typeface="Calibri"/>
              <a:cs typeface="Calibri"/>
            </a:endParaRPr>
          </a:p>
        </p:txBody>
      </p:sp>
      <p:pic>
        <p:nvPicPr>
          <p:cNvPr id="18" name="object 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380" y="6616941"/>
            <a:ext cx="148789" cy="148842"/>
          </a:xfrm>
          <a:prstGeom prst="rect">
            <a:avLst/>
          </a:prstGeom>
        </p:spPr>
      </p:pic>
      <p:pic>
        <p:nvPicPr>
          <p:cNvPr id="19" name="object 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75298" y="6612771"/>
            <a:ext cx="149114" cy="149168"/>
          </a:xfrm>
          <a:prstGeom prst="rect">
            <a:avLst/>
          </a:prstGeom>
        </p:spPr>
      </p:pic>
      <p:sp>
        <p:nvSpPr>
          <p:cNvPr id="20" name="object 18"/>
          <p:cNvSpPr txBox="1"/>
          <p:nvPr/>
        </p:nvSpPr>
        <p:spPr>
          <a:xfrm>
            <a:off x="242417" y="6617537"/>
            <a:ext cx="1004569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gatrik.esdm.go.id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-50" dirty="0">
                <a:latin typeface="Calibri"/>
                <a:cs typeface="Calibri"/>
              </a:rPr>
              <a:t>|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" name="object 19"/>
          <p:cNvSpPr txBox="1"/>
          <p:nvPr/>
        </p:nvSpPr>
        <p:spPr>
          <a:xfrm>
            <a:off x="1455800" y="6617537"/>
            <a:ext cx="6330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@infogatrik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3" name="object 20"/>
          <p:cNvSpPr txBox="1"/>
          <p:nvPr/>
        </p:nvSpPr>
        <p:spPr>
          <a:xfrm>
            <a:off x="7073010" y="6657161"/>
            <a:ext cx="44989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Direktorat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Jenderal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Ketenagalistrikan</a:t>
            </a:r>
            <a:r>
              <a:rPr sz="1000" dirty="0">
                <a:latin typeface="Calibri"/>
                <a:cs typeface="Calibri"/>
              </a:rPr>
              <a:t> |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Kementerian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Energi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dan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Sumber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Daya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Mineral|</a:t>
            </a:r>
            <a:endParaRPr sz="1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2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0" y="6819713"/>
            <a:ext cx="1832610" cy="38735"/>
            <a:chOff x="0" y="6819713"/>
            <a:chExt cx="1832610" cy="38735"/>
          </a:xfrm>
        </p:grpSpPr>
        <p:sp>
          <p:nvSpPr>
            <p:cNvPr id="5" name="object 5"/>
            <p:cNvSpPr/>
            <p:nvPr/>
          </p:nvSpPr>
          <p:spPr>
            <a:xfrm>
              <a:off x="966190" y="6819713"/>
              <a:ext cx="866775" cy="38735"/>
            </a:xfrm>
            <a:custGeom>
              <a:avLst/>
              <a:gdLst/>
              <a:ahLst/>
              <a:cxnLst/>
              <a:rect l="l" t="t" r="r" b="b"/>
              <a:pathLst>
                <a:path w="866775" h="38734">
                  <a:moveTo>
                    <a:pt x="866190" y="0"/>
                  </a:moveTo>
                  <a:lnTo>
                    <a:pt x="0" y="0"/>
                  </a:lnTo>
                  <a:lnTo>
                    <a:pt x="0" y="38286"/>
                  </a:lnTo>
                  <a:lnTo>
                    <a:pt x="866190" y="38286"/>
                  </a:lnTo>
                  <a:lnTo>
                    <a:pt x="866190" y="0"/>
                  </a:lnTo>
                  <a:close/>
                </a:path>
              </a:pathLst>
            </a:custGeom>
            <a:solidFill>
              <a:srgbClr val="FFD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19713"/>
              <a:ext cx="998219" cy="38735"/>
            </a:xfrm>
            <a:custGeom>
              <a:avLst/>
              <a:gdLst/>
              <a:ahLst/>
              <a:cxnLst/>
              <a:rect l="l" t="t" r="r" b="b"/>
              <a:pathLst>
                <a:path w="998219" h="38734">
                  <a:moveTo>
                    <a:pt x="997639" y="38286"/>
                  </a:moveTo>
                  <a:lnTo>
                    <a:pt x="997639" y="0"/>
                  </a:lnTo>
                  <a:lnTo>
                    <a:pt x="0" y="0"/>
                  </a:lnTo>
                  <a:lnTo>
                    <a:pt x="0" y="38286"/>
                  </a:lnTo>
                  <a:lnTo>
                    <a:pt x="997639" y="38286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339" y="66293"/>
            <a:ext cx="119487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5927090" algn="l"/>
              </a:tabLst>
            </a:pPr>
            <a:r>
              <a:rPr sz="4200" b="1" baseline="11904" dirty="0">
                <a:solidFill>
                  <a:srgbClr val="000000"/>
                </a:solidFill>
                <a:latin typeface="Calibri"/>
                <a:cs typeface="Calibri"/>
              </a:rPr>
              <a:t>ALUR</a:t>
            </a:r>
            <a:r>
              <a:rPr sz="4200" b="1" spc="-150" baseline="1190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200" b="1" baseline="11904" dirty="0">
                <a:solidFill>
                  <a:srgbClr val="000000"/>
                </a:solidFill>
                <a:latin typeface="Calibri"/>
                <a:cs typeface="Calibri"/>
              </a:rPr>
              <a:t>NIDI</a:t>
            </a:r>
            <a:r>
              <a:rPr sz="4200" b="1" spc="-112" baseline="1190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200" b="1" spc="-15" baseline="11904" dirty="0">
                <a:solidFill>
                  <a:srgbClr val="000000"/>
                </a:solidFill>
                <a:latin typeface="Calibri"/>
                <a:cs typeface="Calibri"/>
              </a:rPr>
              <a:t>MELALUI</a:t>
            </a:r>
            <a:r>
              <a:rPr sz="4200" b="1" spc="-150" baseline="1190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200" b="1" spc="-60" baseline="11904" dirty="0">
                <a:solidFill>
                  <a:srgbClr val="000000"/>
                </a:solidFill>
                <a:latin typeface="Calibri"/>
                <a:cs typeface="Calibri"/>
              </a:rPr>
              <a:t>DAFTAR</a:t>
            </a:r>
            <a:r>
              <a:rPr sz="4200" b="1" spc="-135" baseline="1190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200" b="1" spc="-15" baseline="11904" dirty="0">
                <a:solidFill>
                  <a:srgbClr val="000000"/>
                </a:solidFill>
                <a:latin typeface="Calibri"/>
                <a:cs typeface="Calibri"/>
              </a:rPr>
              <a:t>INSTALASI</a:t>
            </a:r>
            <a:r>
              <a:rPr sz="4200" b="1" baseline="11904" dirty="0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sz="2400" b="1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ALUR</a:t>
            </a:r>
            <a:r>
              <a:rPr sz="2400" b="1" spc="-45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 </a:t>
            </a:r>
            <a:r>
              <a:rPr sz="2400" b="1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LAYANAN</a:t>
            </a:r>
            <a:r>
              <a:rPr sz="2400" b="1" spc="-35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 </a:t>
            </a:r>
            <a:r>
              <a:rPr sz="2400" b="1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PEMBANGUNAN</a:t>
            </a:r>
            <a:r>
              <a:rPr sz="2400" b="1" spc="-10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 </a:t>
            </a:r>
            <a:r>
              <a:rPr sz="2400" b="1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DAN</a:t>
            </a:r>
            <a:r>
              <a:rPr sz="2400" b="1" spc="-30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Franklin Gothic Demi Cond"/>
                <a:cs typeface="Franklin Gothic Demi Cond"/>
              </a:rPr>
              <a:t>PEMASANGAN</a:t>
            </a:r>
            <a:endParaRPr sz="2400">
              <a:latin typeface="Franklin Gothic Demi Cond"/>
              <a:cs typeface="Franklin Gothic Demi Cond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3090" y="1970785"/>
            <a:ext cx="1888489" cy="942975"/>
            <a:chOff x="443090" y="1970785"/>
            <a:chExt cx="1888489" cy="942975"/>
          </a:xfrm>
        </p:grpSpPr>
        <p:sp>
          <p:nvSpPr>
            <p:cNvPr id="9" name="object 9"/>
            <p:cNvSpPr/>
            <p:nvPr/>
          </p:nvSpPr>
          <p:spPr>
            <a:xfrm>
              <a:off x="449440" y="1977135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1720354" y="0"/>
                  </a:moveTo>
                  <a:lnTo>
                    <a:pt x="154990" y="0"/>
                  </a:lnTo>
                  <a:lnTo>
                    <a:pt x="106002" y="7909"/>
                  </a:lnTo>
                  <a:lnTo>
                    <a:pt x="63455" y="29931"/>
                  </a:lnTo>
                  <a:lnTo>
                    <a:pt x="29904" y="63505"/>
                  </a:lnTo>
                  <a:lnTo>
                    <a:pt x="7901" y="106070"/>
                  </a:lnTo>
                  <a:lnTo>
                    <a:pt x="0" y="155066"/>
                  </a:lnTo>
                  <a:lnTo>
                    <a:pt x="0" y="774953"/>
                  </a:lnTo>
                  <a:lnTo>
                    <a:pt x="7901" y="823937"/>
                  </a:lnTo>
                  <a:lnTo>
                    <a:pt x="29904" y="866471"/>
                  </a:lnTo>
                  <a:lnTo>
                    <a:pt x="63455" y="900007"/>
                  </a:lnTo>
                  <a:lnTo>
                    <a:pt x="106002" y="921997"/>
                  </a:lnTo>
                  <a:lnTo>
                    <a:pt x="154990" y="929893"/>
                  </a:lnTo>
                  <a:lnTo>
                    <a:pt x="1720354" y="929893"/>
                  </a:lnTo>
                  <a:lnTo>
                    <a:pt x="1769338" y="921997"/>
                  </a:lnTo>
                  <a:lnTo>
                    <a:pt x="1811871" y="900007"/>
                  </a:lnTo>
                  <a:lnTo>
                    <a:pt x="1845408" y="866471"/>
                  </a:lnTo>
                  <a:lnTo>
                    <a:pt x="1867398" y="823937"/>
                  </a:lnTo>
                  <a:lnTo>
                    <a:pt x="1875294" y="774953"/>
                  </a:lnTo>
                  <a:lnTo>
                    <a:pt x="1875294" y="155066"/>
                  </a:lnTo>
                  <a:lnTo>
                    <a:pt x="1867398" y="106070"/>
                  </a:lnTo>
                  <a:lnTo>
                    <a:pt x="1845408" y="63505"/>
                  </a:lnTo>
                  <a:lnTo>
                    <a:pt x="1811871" y="29931"/>
                  </a:lnTo>
                  <a:lnTo>
                    <a:pt x="1769338" y="7909"/>
                  </a:lnTo>
                  <a:lnTo>
                    <a:pt x="172035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9440" y="1977135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0" y="155066"/>
                  </a:moveTo>
                  <a:lnTo>
                    <a:pt x="7901" y="106070"/>
                  </a:lnTo>
                  <a:lnTo>
                    <a:pt x="29904" y="63505"/>
                  </a:lnTo>
                  <a:lnTo>
                    <a:pt x="63455" y="29931"/>
                  </a:lnTo>
                  <a:lnTo>
                    <a:pt x="106002" y="7909"/>
                  </a:lnTo>
                  <a:lnTo>
                    <a:pt x="154990" y="0"/>
                  </a:lnTo>
                  <a:lnTo>
                    <a:pt x="1720354" y="0"/>
                  </a:lnTo>
                  <a:lnTo>
                    <a:pt x="1769338" y="7909"/>
                  </a:lnTo>
                  <a:lnTo>
                    <a:pt x="1811871" y="29931"/>
                  </a:lnTo>
                  <a:lnTo>
                    <a:pt x="1845408" y="63505"/>
                  </a:lnTo>
                  <a:lnTo>
                    <a:pt x="1867398" y="106070"/>
                  </a:lnTo>
                  <a:lnTo>
                    <a:pt x="1875294" y="155066"/>
                  </a:lnTo>
                  <a:lnTo>
                    <a:pt x="1875294" y="774953"/>
                  </a:lnTo>
                  <a:lnTo>
                    <a:pt x="1867398" y="823937"/>
                  </a:lnTo>
                  <a:lnTo>
                    <a:pt x="1845408" y="866471"/>
                  </a:lnTo>
                  <a:lnTo>
                    <a:pt x="1811871" y="900007"/>
                  </a:lnTo>
                  <a:lnTo>
                    <a:pt x="1769338" y="921997"/>
                  </a:lnTo>
                  <a:lnTo>
                    <a:pt x="1720354" y="929893"/>
                  </a:lnTo>
                  <a:lnTo>
                    <a:pt x="154990" y="929893"/>
                  </a:lnTo>
                  <a:lnTo>
                    <a:pt x="106002" y="921997"/>
                  </a:lnTo>
                  <a:lnTo>
                    <a:pt x="63455" y="900007"/>
                  </a:lnTo>
                  <a:lnTo>
                    <a:pt x="29904" y="866471"/>
                  </a:lnTo>
                  <a:lnTo>
                    <a:pt x="7901" y="823937"/>
                  </a:lnTo>
                  <a:lnTo>
                    <a:pt x="0" y="774953"/>
                  </a:lnTo>
                  <a:lnTo>
                    <a:pt x="0" y="155066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58164" y="2204466"/>
            <a:ext cx="14579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Login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dan </a:t>
            </a:r>
            <a:r>
              <a:rPr sz="1400" dirty="0">
                <a:latin typeface="Calibri"/>
                <a:cs typeface="Calibri"/>
              </a:rPr>
              <a:t>pilih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Daftar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Instalasi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43090" y="3110992"/>
            <a:ext cx="1888489" cy="942975"/>
            <a:chOff x="443090" y="3110992"/>
            <a:chExt cx="1888489" cy="942975"/>
          </a:xfrm>
        </p:grpSpPr>
        <p:sp>
          <p:nvSpPr>
            <p:cNvPr id="13" name="object 13"/>
            <p:cNvSpPr/>
            <p:nvPr/>
          </p:nvSpPr>
          <p:spPr>
            <a:xfrm>
              <a:off x="449440" y="3117342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1720354" y="0"/>
                  </a:moveTo>
                  <a:lnTo>
                    <a:pt x="154990" y="0"/>
                  </a:lnTo>
                  <a:lnTo>
                    <a:pt x="106002" y="7909"/>
                  </a:lnTo>
                  <a:lnTo>
                    <a:pt x="63455" y="29931"/>
                  </a:lnTo>
                  <a:lnTo>
                    <a:pt x="29904" y="63505"/>
                  </a:lnTo>
                  <a:lnTo>
                    <a:pt x="7901" y="106070"/>
                  </a:lnTo>
                  <a:lnTo>
                    <a:pt x="0" y="155067"/>
                  </a:lnTo>
                  <a:lnTo>
                    <a:pt x="0" y="774954"/>
                  </a:lnTo>
                  <a:lnTo>
                    <a:pt x="7901" y="823937"/>
                  </a:lnTo>
                  <a:lnTo>
                    <a:pt x="29904" y="866471"/>
                  </a:lnTo>
                  <a:lnTo>
                    <a:pt x="63455" y="900007"/>
                  </a:lnTo>
                  <a:lnTo>
                    <a:pt x="106002" y="921997"/>
                  </a:lnTo>
                  <a:lnTo>
                    <a:pt x="154990" y="929894"/>
                  </a:lnTo>
                  <a:lnTo>
                    <a:pt x="1720354" y="929894"/>
                  </a:lnTo>
                  <a:lnTo>
                    <a:pt x="1769338" y="921997"/>
                  </a:lnTo>
                  <a:lnTo>
                    <a:pt x="1811871" y="900007"/>
                  </a:lnTo>
                  <a:lnTo>
                    <a:pt x="1845408" y="866471"/>
                  </a:lnTo>
                  <a:lnTo>
                    <a:pt x="1867398" y="823937"/>
                  </a:lnTo>
                  <a:lnTo>
                    <a:pt x="1875294" y="774954"/>
                  </a:lnTo>
                  <a:lnTo>
                    <a:pt x="1875294" y="155067"/>
                  </a:lnTo>
                  <a:lnTo>
                    <a:pt x="1867398" y="106070"/>
                  </a:lnTo>
                  <a:lnTo>
                    <a:pt x="1845408" y="63505"/>
                  </a:lnTo>
                  <a:lnTo>
                    <a:pt x="1811871" y="29931"/>
                  </a:lnTo>
                  <a:lnTo>
                    <a:pt x="1769338" y="7909"/>
                  </a:lnTo>
                  <a:lnTo>
                    <a:pt x="172035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49440" y="3117342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0" y="155067"/>
                  </a:moveTo>
                  <a:lnTo>
                    <a:pt x="7901" y="106070"/>
                  </a:lnTo>
                  <a:lnTo>
                    <a:pt x="29904" y="63505"/>
                  </a:lnTo>
                  <a:lnTo>
                    <a:pt x="63455" y="29931"/>
                  </a:lnTo>
                  <a:lnTo>
                    <a:pt x="106002" y="7909"/>
                  </a:lnTo>
                  <a:lnTo>
                    <a:pt x="154990" y="0"/>
                  </a:lnTo>
                  <a:lnTo>
                    <a:pt x="1720354" y="0"/>
                  </a:lnTo>
                  <a:lnTo>
                    <a:pt x="1769338" y="7909"/>
                  </a:lnTo>
                  <a:lnTo>
                    <a:pt x="1811871" y="29931"/>
                  </a:lnTo>
                  <a:lnTo>
                    <a:pt x="1845408" y="63505"/>
                  </a:lnTo>
                  <a:lnTo>
                    <a:pt x="1867398" y="106070"/>
                  </a:lnTo>
                  <a:lnTo>
                    <a:pt x="1875294" y="155067"/>
                  </a:lnTo>
                  <a:lnTo>
                    <a:pt x="1875294" y="774954"/>
                  </a:lnTo>
                  <a:lnTo>
                    <a:pt x="1867398" y="823937"/>
                  </a:lnTo>
                  <a:lnTo>
                    <a:pt x="1845408" y="866471"/>
                  </a:lnTo>
                  <a:lnTo>
                    <a:pt x="1811871" y="900007"/>
                  </a:lnTo>
                  <a:lnTo>
                    <a:pt x="1769338" y="921997"/>
                  </a:lnTo>
                  <a:lnTo>
                    <a:pt x="1720354" y="929894"/>
                  </a:lnTo>
                  <a:lnTo>
                    <a:pt x="154990" y="929894"/>
                  </a:lnTo>
                  <a:lnTo>
                    <a:pt x="106002" y="921997"/>
                  </a:lnTo>
                  <a:lnTo>
                    <a:pt x="63455" y="900007"/>
                  </a:lnTo>
                  <a:lnTo>
                    <a:pt x="29904" y="866471"/>
                  </a:lnTo>
                  <a:lnTo>
                    <a:pt x="7901" y="823937"/>
                  </a:lnTo>
                  <a:lnTo>
                    <a:pt x="0" y="774954"/>
                  </a:lnTo>
                  <a:lnTo>
                    <a:pt x="0" y="155067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85012" y="3131312"/>
            <a:ext cx="160464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Masukkan Informasi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Identitas, </a:t>
            </a:r>
            <a:r>
              <a:rPr sz="1400" dirty="0">
                <a:latin typeface="Calibri"/>
                <a:cs typeface="Calibri"/>
              </a:rPr>
              <a:t>Alamat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Lokasi </a:t>
            </a:r>
            <a:r>
              <a:rPr sz="1400" dirty="0">
                <a:latin typeface="Calibri"/>
                <a:cs typeface="Calibri"/>
              </a:rPr>
              <a:t>Instalasi,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Jenis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Intalasi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43090" y="4241927"/>
            <a:ext cx="1888489" cy="1057275"/>
            <a:chOff x="443090" y="4241927"/>
            <a:chExt cx="1888489" cy="1057275"/>
          </a:xfrm>
        </p:grpSpPr>
        <p:sp>
          <p:nvSpPr>
            <p:cNvPr id="17" name="object 17"/>
            <p:cNvSpPr/>
            <p:nvPr/>
          </p:nvSpPr>
          <p:spPr>
            <a:xfrm>
              <a:off x="449440" y="4248277"/>
              <a:ext cx="1875789" cy="1044575"/>
            </a:xfrm>
            <a:custGeom>
              <a:avLst/>
              <a:gdLst/>
              <a:ahLst/>
              <a:cxnLst/>
              <a:rect l="l" t="t" r="r" b="b"/>
              <a:pathLst>
                <a:path w="1875789" h="1044575">
                  <a:moveTo>
                    <a:pt x="1701177" y="0"/>
                  </a:moveTo>
                  <a:lnTo>
                    <a:pt x="174091" y="0"/>
                  </a:lnTo>
                  <a:lnTo>
                    <a:pt x="127809" y="6221"/>
                  </a:lnTo>
                  <a:lnTo>
                    <a:pt x="86222" y="23777"/>
                  </a:lnTo>
                  <a:lnTo>
                    <a:pt x="50988" y="51006"/>
                  </a:lnTo>
                  <a:lnTo>
                    <a:pt x="23767" y="86247"/>
                  </a:lnTo>
                  <a:lnTo>
                    <a:pt x="6218" y="127837"/>
                  </a:lnTo>
                  <a:lnTo>
                    <a:pt x="0" y="174117"/>
                  </a:lnTo>
                  <a:lnTo>
                    <a:pt x="0" y="870458"/>
                  </a:lnTo>
                  <a:lnTo>
                    <a:pt x="6218" y="916737"/>
                  </a:lnTo>
                  <a:lnTo>
                    <a:pt x="23767" y="958327"/>
                  </a:lnTo>
                  <a:lnTo>
                    <a:pt x="50988" y="993568"/>
                  </a:lnTo>
                  <a:lnTo>
                    <a:pt x="86222" y="1020797"/>
                  </a:lnTo>
                  <a:lnTo>
                    <a:pt x="127809" y="1038353"/>
                  </a:lnTo>
                  <a:lnTo>
                    <a:pt x="174091" y="1044575"/>
                  </a:lnTo>
                  <a:lnTo>
                    <a:pt x="1701177" y="1044575"/>
                  </a:lnTo>
                  <a:lnTo>
                    <a:pt x="1747456" y="1038353"/>
                  </a:lnTo>
                  <a:lnTo>
                    <a:pt x="1789047" y="1020797"/>
                  </a:lnTo>
                  <a:lnTo>
                    <a:pt x="1824288" y="993568"/>
                  </a:lnTo>
                  <a:lnTo>
                    <a:pt x="1851517" y="958327"/>
                  </a:lnTo>
                  <a:lnTo>
                    <a:pt x="1869073" y="916737"/>
                  </a:lnTo>
                  <a:lnTo>
                    <a:pt x="1875294" y="870458"/>
                  </a:lnTo>
                  <a:lnTo>
                    <a:pt x="1875294" y="174117"/>
                  </a:lnTo>
                  <a:lnTo>
                    <a:pt x="1869073" y="127837"/>
                  </a:lnTo>
                  <a:lnTo>
                    <a:pt x="1851517" y="86247"/>
                  </a:lnTo>
                  <a:lnTo>
                    <a:pt x="1824288" y="51006"/>
                  </a:lnTo>
                  <a:lnTo>
                    <a:pt x="1789047" y="23777"/>
                  </a:lnTo>
                  <a:lnTo>
                    <a:pt x="1747456" y="6221"/>
                  </a:lnTo>
                  <a:lnTo>
                    <a:pt x="170117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9440" y="4248277"/>
              <a:ext cx="1875789" cy="1044575"/>
            </a:xfrm>
            <a:custGeom>
              <a:avLst/>
              <a:gdLst/>
              <a:ahLst/>
              <a:cxnLst/>
              <a:rect l="l" t="t" r="r" b="b"/>
              <a:pathLst>
                <a:path w="1875789" h="1044575">
                  <a:moveTo>
                    <a:pt x="0" y="174117"/>
                  </a:moveTo>
                  <a:lnTo>
                    <a:pt x="6218" y="127837"/>
                  </a:lnTo>
                  <a:lnTo>
                    <a:pt x="23767" y="86247"/>
                  </a:lnTo>
                  <a:lnTo>
                    <a:pt x="50988" y="51006"/>
                  </a:lnTo>
                  <a:lnTo>
                    <a:pt x="86222" y="23777"/>
                  </a:lnTo>
                  <a:lnTo>
                    <a:pt x="127809" y="6221"/>
                  </a:lnTo>
                  <a:lnTo>
                    <a:pt x="174091" y="0"/>
                  </a:lnTo>
                  <a:lnTo>
                    <a:pt x="1701177" y="0"/>
                  </a:lnTo>
                  <a:lnTo>
                    <a:pt x="1747456" y="6221"/>
                  </a:lnTo>
                  <a:lnTo>
                    <a:pt x="1789047" y="23777"/>
                  </a:lnTo>
                  <a:lnTo>
                    <a:pt x="1824288" y="51006"/>
                  </a:lnTo>
                  <a:lnTo>
                    <a:pt x="1851517" y="86247"/>
                  </a:lnTo>
                  <a:lnTo>
                    <a:pt x="1869073" y="127837"/>
                  </a:lnTo>
                  <a:lnTo>
                    <a:pt x="1875294" y="174117"/>
                  </a:lnTo>
                  <a:lnTo>
                    <a:pt x="1875294" y="870458"/>
                  </a:lnTo>
                  <a:lnTo>
                    <a:pt x="1869073" y="916737"/>
                  </a:lnTo>
                  <a:lnTo>
                    <a:pt x="1851517" y="958327"/>
                  </a:lnTo>
                  <a:lnTo>
                    <a:pt x="1824288" y="993568"/>
                  </a:lnTo>
                  <a:lnTo>
                    <a:pt x="1789047" y="1020797"/>
                  </a:lnTo>
                  <a:lnTo>
                    <a:pt x="1747456" y="1038353"/>
                  </a:lnTo>
                  <a:lnTo>
                    <a:pt x="1701177" y="1044575"/>
                  </a:lnTo>
                  <a:lnTo>
                    <a:pt x="174091" y="1044575"/>
                  </a:lnTo>
                  <a:lnTo>
                    <a:pt x="127809" y="1038353"/>
                  </a:lnTo>
                  <a:lnTo>
                    <a:pt x="86222" y="1020797"/>
                  </a:lnTo>
                  <a:lnTo>
                    <a:pt x="50988" y="993568"/>
                  </a:lnTo>
                  <a:lnTo>
                    <a:pt x="23767" y="958327"/>
                  </a:lnTo>
                  <a:lnTo>
                    <a:pt x="6218" y="916737"/>
                  </a:lnTo>
                  <a:lnTo>
                    <a:pt x="0" y="870458"/>
                  </a:lnTo>
                  <a:lnTo>
                    <a:pt x="0" y="174117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43839" y="4213097"/>
            <a:ext cx="148717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masukkan penyedia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Jasa</a:t>
            </a:r>
            <a:r>
              <a:rPr sz="1400" spc="-20" dirty="0">
                <a:latin typeface="Calibri"/>
                <a:cs typeface="Calibri"/>
              </a:rPr>
              <a:t> yang </a:t>
            </a:r>
            <a:r>
              <a:rPr sz="1400" dirty="0">
                <a:latin typeface="Calibri"/>
                <a:cs typeface="Calibri"/>
              </a:rPr>
              <a:t>memasang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dahulu </a:t>
            </a:r>
            <a:r>
              <a:rPr sz="1400" dirty="0">
                <a:latin typeface="Calibri"/>
                <a:cs typeface="Calibri"/>
              </a:rPr>
              <a:t>atau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SKTTK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dari </a:t>
            </a:r>
            <a:r>
              <a:rPr sz="1400" spc="-10" dirty="0">
                <a:latin typeface="Calibri"/>
                <a:cs typeface="Calibri"/>
              </a:rPr>
              <a:t>pemegang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serkom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43090" y="5434203"/>
            <a:ext cx="1888489" cy="942975"/>
            <a:chOff x="443090" y="5434203"/>
            <a:chExt cx="1888489" cy="942975"/>
          </a:xfrm>
        </p:grpSpPr>
        <p:sp>
          <p:nvSpPr>
            <p:cNvPr id="21" name="object 21"/>
            <p:cNvSpPr/>
            <p:nvPr/>
          </p:nvSpPr>
          <p:spPr>
            <a:xfrm>
              <a:off x="449440" y="5440553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1720354" y="0"/>
                  </a:moveTo>
                  <a:lnTo>
                    <a:pt x="154990" y="0"/>
                  </a:lnTo>
                  <a:lnTo>
                    <a:pt x="106002" y="7896"/>
                  </a:lnTo>
                  <a:lnTo>
                    <a:pt x="63455" y="29888"/>
                  </a:lnTo>
                  <a:lnTo>
                    <a:pt x="29904" y="63428"/>
                  </a:lnTo>
                  <a:lnTo>
                    <a:pt x="7901" y="105969"/>
                  </a:lnTo>
                  <a:lnTo>
                    <a:pt x="0" y="154965"/>
                  </a:lnTo>
                  <a:lnTo>
                    <a:pt x="0" y="774890"/>
                  </a:lnTo>
                  <a:lnTo>
                    <a:pt x="7901" y="823879"/>
                  </a:lnTo>
                  <a:lnTo>
                    <a:pt x="29904" y="866425"/>
                  </a:lnTo>
                  <a:lnTo>
                    <a:pt x="63455" y="899976"/>
                  </a:lnTo>
                  <a:lnTo>
                    <a:pt x="106002" y="921979"/>
                  </a:lnTo>
                  <a:lnTo>
                    <a:pt x="154990" y="929881"/>
                  </a:lnTo>
                  <a:lnTo>
                    <a:pt x="1720354" y="929881"/>
                  </a:lnTo>
                  <a:lnTo>
                    <a:pt x="1769338" y="921979"/>
                  </a:lnTo>
                  <a:lnTo>
                    <a:pt x="1811871" y="899976"/>
                  </a:lnTo>
                  <a:lnTo>
                    <a:pt x="1845408" y="866425"/>
                  </a:lnTo>
                  <a:lnTo>
                    <a:pt x="1867398" y="823879"/>
                  </a:lnTo>
                  <a:lnTo>
                    <a:pt x="1875294" y="774890"/>
                  </a:lnTo>
                  <a:lnTo>
                    <a:pt x="1875294" y="154965"/>
                  </a:lnTo>
                  <a:lnTo>
                    <a:pt x="1867398" y="105969"/>
                  </a:lnTo>
                  <a:lnTo>
                    <a:pt x="1845408" y="63428"/>
                  </a:lnTo>
                  <a:lnTo>
                    <a:pt x="1811871" y="29888"/>
                  </a:lnTo>
                  <a:lnTo>
                    <a:pt x="1769338" y="7896"/>
                  </a:lnTo>
                  <a:lnTo>
                    <a:pt x="172035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9440" y="5440553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0" y="154965"/>
                  </a:moveTo>
                  <a:lnTo>
                    <a:pt x="7901" y="105969"/>
                  </a:lnTo>
                  <a:lnTo>
                    <a:pt x="29904" y="63428"/>
                  </a:lnTo>
                  <a:lnTo>
                    <a:pt x="63455" y="29888"/>
                  </a:lnTo>
                  <a:lnTo>
                    <a:pt x="106002" y="7896"/>
                  </a:lnTo>
                  <a:lnTo>
                    <a:pt x="154990" y="0"/>
                  </a:lnTo>
                  <a:lnTo>
                    <a:pt x="1720354" y="0"/>
                  </a:lnTo>
                  <a:lnTo>
                    <a:pt x="1769338" y="7896"/>
                  </a:lnTo>
                  <a:lnTo>
                    <a:pt x="1811871" y="29888"/>
                  </a:lnTo>
                  <a:lnTo>
                    <a:pt x="1845408" y="63428"/>
                  </a:lnTo>
                  <a:lnTo>
                    <a:pt x="1867398" y="105969"/>
                  </a:lnTo>
                  <a:lnTo>
                    <a:pt x="1875294" y="154965"/>
                  </a:lnTo>
                  <a:lnTo>
                    <a:pt x="1875294" y="774890"/>
                  </a:lnTo>
                  <a:lnTo>
                    <a:pt x="1867398" y="823879"/>
                  </a:lnTo>
                  <a:lnTo>
                    <a:pt x="1845408" y="866425"/>
                  </a:lnTo>
                  <a:lnTo>
                    <a:pt x="1811871" y="899976"/>
                  </a:lnTo>
                  <a:lnTo>
                    <a:pt x="1769338" y="921979"/>
                  </a:lnTo>
                  <a:lnTo>
                    <a:pt x="1720354" y="929881"/>
                  </a:lnTo>
                  <a:lnTo>
                    <a:pt x="154990" y="929881"/>
                  </a:lnTo>
                  <a:lnTo>
                    <a:pt x="106002" y="921979"/>
                  </a:lnTo>
                  <a:lnTo>
                    <a:pt x="63455" y="899976"/>
                  </a:lnTo>
                  <a:lnTo>
                    <a:pt x="29904" y="866425"/>
                  </a:lnTo>
                  <a:lnTo>
                    <a:pt x="7901" y="823879"/>
                  </a:lnTo>
                  <a:lnTo>
                    <a:pt x="0" y="774890"/>
                  </a:lnTo>
                  <a:lnTo>
                    <a:pt x="0" y="154965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798372" y="5668467"/>
            <a:ext cx="11791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Kirim Permohonan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168269" y="821182"/>
            <a:ext cx="1888489" cy="942975"/>
            <a:chOff x="3168269" y="821182"/>
            <a:chExt cx="1888489" cy="942975"/>
          </a:xfrm>
        </p:grpSpPr>
        <p:sp>
          <p:nvSpPr>
            <p:cNvPr id="25" name="object 25"/>
            <p:cNvSpPr/>
            <p:nvPr/>
          </p:nvSpPr>
          <p:spPr>
            <a:xfrm>
              <a:off x="3174619" y="827532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1720215" y="0"/>
                  </a:moveTo>
                  <a:lnTo>
                    <a:pt x="154940" y="0"/>
                  </a:lnTo>
                  <a:lnTo>
                    <a:pt x="105956" y="7896"/>
                  </a:lnTo>
                  <a:lnTo>
                    <a:pt x="63422" y="29886"/>
                  </a:lnTo>
                  <a:lnTo>
                    <a:pt x="29886" y="63422"/>
                  </a:lnTo>
                  <a:lnTo>
                    <a:pt x="7896" y="105956"/>
                  </a:lnTo>
                  <a:lnTo>
                    <a:pt x="0" y="154939"/>
                  </a:lnTo>
                  <a:lnTo>
                    <a:pt x="0" y="774826"/>
                  </a:lnTo>
                  <a:lnTo>
                    <a:pt x="7896" y="823823"/>
                  </a:lnTo>
                  <a:lnTo>
                    <a:pt x="29886" y="866388"/>
                  </a:lnTo>
                  <a:lnTo>
                    <a:pt x="63422" y="899962"/>
                  </a:lnTo>
                  <a:lnTo>
                    <a:pt x="105956" y="921984"/>
                  </a:lnTo>
                  <a:lnTo>
                    <a:pt x="154940" y="929893"/>
                  </a:lnTo>
                  <a:lnTo>
                    <a:pt x="1720215" y="929893"/>
                  </a:lnTo>
                  <a:lnTo>
                    <a:pt x="1769211" y="921984"/>
                  </a:lnTo>
                  <a:lnTo>
                    <a:pt x="1811776" y="899962"/>
                  </a:lnTo>
                  <a:lnTo>
                    <a:pt x="1845350" y="866388"/>
                  </a:lnTo>
                  <a:lnTo>
                    <a:pt x="1867372" y="823823"/>
                  </a:lnTo>
                  <a:lnTo>
                    <a:pt x="1875282" y="774826"/>
                  </a:lnTo>
                  <a:lnTo>
                    <a:pt x="1875282" y="154939"/>
                  </a:lnTo>
                  <a:lnTo>
                    <a:pt x="1867372" y="105956"/>
                  </a:lnTo>
                  <a:lnTo>
                    <a:pt x="1845350" y="63422"/>
                  </a:lnTo>
                  <a:lnTo>
                    <a:pt x="1811776" y="29886"/>
                  </a:lnTo>
                  <a:lnTo>
                    <a:pt x="1769211" y="7896"/>
                  </a:lnTo>
                  <a:lnTo>
                    <a:pt x="1720215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174619" y="827532"/>
              <a:ext cx="1875789" cy="930275"/>
            </a:xfrm>
            <a:custGeom>
              <a:avLst/>
              <a:gdLst/>
              <a:ahLst/>
              <a:cxnLst/>
              <a:rect l="l" t="t" r="r" b="b"/>
              <a:pathLst>
                <a:path w="1875789" h="930275">
                  <a:moveTo>
                    <a:pt x="0" y="154939"/>
                  </a:moveTo>
                  <a:lnTo>
                    <a:pt x="7896" y="105956"/>
                  </a:lnTo>
                  <a:lnTo>
                    <a:pt x="29886" y="63422"/>
                  </a:lnTo>
                  <a:lnTo>
                    <a:pt x="63422" y="29886"/>
                  </a:lnTo>
                  <a:lnTo>
                    <a:pt x="105956" y="7896"/>
                  </a:lnTo>
                  <a:lnTo>
                    <a:pt x="154940" y="0"/>
                  </a:lnTo>
                  <a:lnTo>
                    <a:pt x="1720215" y="0"/>
                  </a:lnTo>
                  <a:lnTo>
                    <a:pt x="1769211" y="7896"/>
                  </a:lnTo>
                  <a:lnTo>
                    <a:pt x="1811776" y="29886"/>
                  </a:lnTo>
                  <a:lnTo>
                    <a:pt x="1845350" y="63422"/>
                  </a:lnTo>
                  <a:lnTo>
                    <a:pt x="1867372" y="105956"/>
                  </a:lnTo>
                  <a:lnTo>
                    <a:pt x="1875282" y="154939"/>
                  </a:lnTo>
                  <a:lnTo>
                    <a:pt x="1875282" y="774826"/>
                  </a:lnTo>
                  <a:lnTo>
                    <a:pt x="1867372" y="823823"/>
                  </a:lnTo>
                  <a:lnTo>
                    <a:pt x="1845350" y="866388"/>
                  </a:lnTo>
                  <a:lnTo>
                    <a:pt x="1811776" y="899962"/>
                  </a:lnTo>
                  <a:lnTo>
                    <a:pt x="1769211" y="921984"/>
                  </a:lnTo>
                  <a:lnTo>
                    <a:pt x="1720215" y="929893"/>
                  </a:lnTo>
                  <a:lnTo>
                    <a:pt x="154940" y="929893"/>
                  </a:lnTo>
                  <a:lnTo>
                    <a:pt x="105956" y="921984"/>
                  </a:lnTo>
                  <a:lnTo>
                    <a:pt x="63422" y="899962"/>
                  </a:lnTo>
                  <a:lnTo>
                    <a:pt x="29886" y="866388"/>
                  </a:lnTo>
                  <a:lnTo>
                    <a:pt x="7896" y="823823"/>
                  </a:lnTo>
                  <a:lnTo>
                    <a:pt x="0" y="774826"/>
                  </a:lnTo>
                  <a:lnTo>
                    <a:pt x="0" y="154939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319653" y="840994"/>
            <a:ext cx="158559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Mengisikan </a:t>
            </a:r>
            <a:r>
              <a:rPr sz="1400" dirty="0">
                <a:latin typeface="Calibri"/>
                <a:cs typeface="Calibri"/>
              </a:rPr>
              <a:t>Laporan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Hasil Pembangunan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dan </a:t>
            </a:r>
            <a:r>
              <a:rPr sz="1400" spc="-10" dirty="0">
                <a:latin typeface="Calibri"/>
                <a:cs typeface="Calibri"/>
              </a:rPr>
              <a:t>Pemasangan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011932" y="1970785"/>
            <a:ext cx="2200910" cy="942975"/>
            <a:chOff x="3011932" y="1970785"/>
            <a:chExt cx="2200910" cy="942975"/>
          </a:xfrm>
        </p:grpSpPr>
        <p:sp>
          <p:nvSpPr>
            <p:cNvPr id="29" name="object 29"/>
            <p:cNvSpPr/>
            <p:nvPr/>
          </p:nvSpPr>
          <p:spPr>
            <a:xfrm>
              <a:off x="3018282" y="1977135"/>
              <a:ext cx="2188210" cy="930275"/>
            </a:xfrm>
            <a:custGeom>
              <a:avLst/>
              <a:gdLst/>
              <a:ahLst/>
              <a:cxnLst/>
              <a:rect l="l" t="t" r="r" b="b"/>
              <a:pathLst>
                <a:path w="2188210" h="930275">
                  <a:moveTo>
                    <a:pt x="2032889" y="0"/>
                  </a:moveTo>
                  <a:lnTo>
                    <a:pt x="154940" y="0"/>
                  </a:lnTo>
                  <a:lnTo>
                    <a:pt x="105956" y="7909"/>
                  </a:lnTo>
                  <a:lnTo>
                    <a:pt x="63422" y="29931"/>
                  </a:lnTo>
                  <a:lnTo>
                    <a:pt x="29886" y="63505"/>
                  </a:lnTo>
                  <a:lnTo>
                    <a:pt x="7896" y="106070"/>
                  </a:lnTo>
                  <a:lnTo>
                    <a:pt x="0" y="155066"/>
                  </a:lnTo>
                  <a:lnTo>
                    <a:pt x="0" y="774953"/>
                  </a:lnTo>
                  <a:lnTo>
                    <a:pt x="7896" y="823937"/>
                  </a:lnTo>
                  <a:lnTo>
                    <a:pt x="29886" y="866471"/>
                  </a:lnTo>
                  <a:lnTo>
                    <a:pt x="63422" y="900007"/>
                  </a:lnTo>
                  <a:lnTo>
                    <a:pt x="105956" y="921997"/>
                  </a:lnTo>
                  <a:lnTo>
                    <a:pt x="154940" y="929893"/>
                  </a:lnTo>
                  <a:lnTo>
                    <a:pt x="2032889" y="929893"/>
                  </a:lnTo>
                  <a:lnTo>
                    <a:pt x="2081872" y="921997"/>
                  </a:lnTo>
                  <a:lnTo>
                    <a:pt x="2124406" y="900007"/>
                  </a:lnTo>
                  <a:lnTo>
                    <a:pt x="2157942" y="866471"/>
                  </a:lnTo>
                  <a:lnTo>
                    <a:pt x="2179932" y="823937"/>
                  </a:lnTo>
                  <a:lnTo>
                    <a:pt x="2187829" y="774953"/>
                  </a:lnTo>
                  <a:lnTo>
                    <a:pt x="2187829" y="155066"/>
                  </a:lnTo>
                  <a:lnTo>
                    <a:pt x="2179932" y="106070"/>
                  </a:lnTo>
                  <a:lnTo>
                    <a:pt x="2157942" y="63505"/>
                  </a:lnTo>
                  <a:lnTo>
                    <a:pt x="2124406" y="29931"/>
                  </a:lnTo>
                  <a:lnTo>
                    <a:pt x="2081872" y="7909"/>
                  </a:lnTo>
                  <a:lnTo>
                    <a:pt x="2032889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018282" y="1977135"/>
              <a:ext cx="2188210" cy="930275"/>
            </a:xfrm>
            <a:custGeom>
              <a:avLst/>
              <a:gdLst/>
              <a:ahLst/>
              <a:cxnLst/>
              <a:rect l="l" t="t" r="r" b="b"/>
              <a:pathLst>
                <a:path w="2188210" h="930275">
                  <a:moveTo>
                    <a:pt x="0" y="155066"/>
                  </a:moveTo>
                  <a:lnTo>
                    <a:pt x="7896" y="106070"/>
                  </a:lnTo>
                  <a:lnTo>
                    <a:pt x="29886" y="63505"/>
                  </a:lnTo>
                  <a:lnTo>
                    <a:pt x="63422" y="29931"/>
                  </a:lnTo>
                  <a:lnTo>
                    <a:pt x="105956" y="7909"/>
                  </a:lnTo>
                  <a:lnTo>
                    <a:pt x="154940" y="0"/>
                  </a:lnTo>
                  <a:lnTo>
                    <a:pt x="2032889" y="0"/>
                  </a:lnTo>
                  <a:lnTo>
                    <a:pt x="2081872" y="7909"/>
                  </a:lnTo>
                  <a:lnTo>
                    <a:pt x="2124406" y="29931"/>
                  </a:lnTo>
                  <a:lnTo>
                    <a:pt x="2157942" y="63505"/>
                  </a:lnTo>
                  <a:lnTo>
                    <a:pt x="2179932" y="106070"/>
                  </a:lnTo>
                  <a:lnTo>
                    <a:pt x="2187829" y="155066"/>
                  </a:lnTo>
                  <a:lnTo>
                    <a:pt x="2187829" y="774953"/>
                  </a:lnTo>
                  <a:lnTo>
                    <a:pt x="2179932" y="823937"/>
                  </a:lnTo>
                  <a:lnTo>
                    <a:pt x="2157942" y="866471"/>
                  </a:lnTo>
                  <a:lnTo>
                    <a:pt x="2124406" y="900007"/>
                  </a:lnTo>
                  <a:lnTo>
                    <a:pt x="2081872" y="921997"/>
                  </a:lnTo>
                  <a:lnTo>
                    <a:pt x="2032889" y="929893"/>
                  </a:lnTo>
                  <a:lnTo>
                    <a:pt x="154940" y="929893"/>
                  </a:lnTo>
                  <a:lnTo>
                    <a:pt x="105956" y="921997"/>
                  </a:lnTo>
                  <a:lnTo>
                    <a:pt x="63422" y="900007"/>
                  </a:lnTo>
                  <a:lnTo>
                    <a:pt x="29886" y="866471"/>
                  </a:lnTo>
                  <a:lnTo>
                    <a:pt x="7896" y="823937"/>
                  </a:lnTo>
                  <a:lnTo>
                    <a:pt x="0" y="774953"/>
                  </a:lnTo>
                  <a:lnTo>
                    <a:pt x="0" y="155066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257803" y="2097786"/>
            <a:ext cx="170878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Pemohon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mengirimkan </a:t>
            </a:r>
            <a:r>
              <a:rPr sz="1400" dirty="0">
                <a:latin typeface="Calibri"/>
                <a:cs typeface="Calibri"/>
              </a:rPr>
              <a:t>Laporan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Pembangunan </a:t>
            </a:r>
            <a:r>
              <a:rPr sz="1400" dirty="0">
                <a:latin typeface="Calibri"/>
                <a:cs typeface="Calibri"/>
              </a:rPr>
              <a:t>dan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Pemasangan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329944" y="1235328"/>
            <a:ext cx="3630929" cy="4689475"/>
            <a:chOff x="1329944" y="1235328"/>
            <a:chExt cx="3630929" cy="4689475"/>
          </a:xfrm>
        </p:grpSpPr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29944" y="1744725"/>
              <a:ext cx="114300" cy="23241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29944" y="2907030"/>
              <a:ext cx="114300" cy="210312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29944" y="4047236"/>
              <a:ext cx="114300" cy="201040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29944" y="5292851"/>
              <a:ext cx="114300" cy="147700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2324735" y="1235328"/>
              <a:ext cx="850265" cy="4689475"/>
            </a:xfrm>
            <a:custGeom>
              <a:avLst/>
              <a:gdLst/>
              <a:ahLst/>
              <a:cxnLst/>
              <a:rect l="l" t="t" r="r" b="b"/>
              <a:pathLst>
                <a:path w="850264" h="4689475">
                  <a:moveTo>
                    <a:pt x="405891" y="4651108"/>
                  </a:moveTo>
                  <a:lnTo>
                    <a:pt x="0" y="4651108"/>
                  </a:lnTo>
                  <a:lnTo>
                    <a:pt x="0" y="4689208"/>
                  </a:lnTo>
                  <a:lnTo>
                    <a:pt x="443991" y="4689208"/>
                  </a:lnTo>
                  <a:lnTo>
                    <a:pt x="443991" y="4670158"/>
                  </a:lnTo>
                  <a:lnTo>
                    <a:pt x="405891" y="4670158"/>
                  </a:lnTo>
                  <a:lnTo>
                    <a:pt x="405891" y="4651108"/>
                  </a:lnTo>
                  <a:close/>
                </a:path>
                <a:path w="850264" h="4689475">
                  <a:moveTo>
                    <a:pt x="735583" y="38100"/>
                  </a:moveTo>
                  <a:lnTo>
                    <a:pt x="405891" y="38100"/>
                  </a:lnTo>
                  <a:lnTo>
                    <a:pt x="405891" y="4670158"/>
                  </a:lnTo>
                  <a:lnTo>
                    <a:pt x="424941" y="4651108"/>
                  </a:lnTo>
                  <a:lnTo>
                    <a:pt x="443991" y="4651108"/>
                  </a:lnTo>
                  <a:lnTo>
                    <a:pt x="443991" y="76200"/>
                  </a:lnTo>
                  <a:lnTo>
                    <a:pt x="424941" y="76200"/>
                  </a:lnTo>
                  <a:lnTo>
                    <a:pt x="443991" y="57150"/>
                  </a:lnTo>
                  <a:lnTo>
                    <a:pt x="735583" y="57150"/>
                  </a:lnTo>
                  <a:lnTo>
                    <a:pt x="735583" y="38100"/>
                  </a:lnTo>
                  <a:close/>
                </a:path>
                <a:path w="850264" h="4689475">
                  <a:moveTo>
                    <a:pt x="443991" y="4651108"/>
                  </a:moveTo>
                  <a:lnTo>
                    <a:pt x="424941" y="4651108"/>
                  </a:lnTo>
                  <a:lnTo>
                    <a:pt x="405891" y="4670158"/>
                  </a:lnTo>
                  <a:lnTo>
                    <a:pt x="443991" y="4670158"/>
                  </a:lnTo>
                  <a:lnTo>
                    <a:pt x="443991" y="4651108"/>
                  </a:lnTo>
                  <a:close/>
                </a:path>
                <a:path w="850264" h="4689475">
                  <a:moveTo>
                    <a:pt x="735583" y="0"/>
                  </a:moveTo>
                  <a:lnTo>
                    <a:pt x="735583" y="114300"/>
                  </a:lnTo>
                  <a:lnTo>
                    <a:pt x="811783" y="76200"/>
                  </a:lnTo>
                  <a:lnTo>
                    <a:pt x="754633" y="76200"/>
                  </a:lnTo>
                  <a:lnTo>
                    <a:pt x="754633" y="38100"/>
                  </a:lnTo>
                  <a:lnTo>
                    <a:pt x="811783" y="38100"/>
                  </a:lnTo>
                  <a:lnTo>
                    <a:pt x="735583" y="0"/>
                  </a:lnTo>
                  <a:close/>
                </a:path>
                <a:path w="850264" h="4689475">
                  <a:moveTo>
                    <a:pt x="443991" y="57150"/>
                  </a:moveTo>
                  <a:lnTo>
                    <a:pt x="424941" y="76200"/>
                  </a:lnTo>
                  <a:lnTo>
                    <a:pt x="443991" y="76200"/>
                  </a:lnTo>
                  <a:lnTo>
                    <a:pt x="443991" y="57150"/>
                  </a:lnTo>
                  <a:close/>
                </a:path>
                <a:path w="850264" h="4689475">
                  <a:moveTo>
                    <a:pt x="735583" y="57150"/>
                  </a:moveTo>
                  <a:lnTo>
                    <a:pt x="443991" y="57150"/>
                  </a:lnTo>
                  <a:lnTo>
                    <a:pt x="443991" y="76200"/>
                  </a:lnTo>
                  <a:lnTo>
                    <a:pt x="735583" y="76200"/>
                  </a:lnTo>
                  <a:lnTo>
                    <a:pt x="735583" y="57150"/>
                  </a:lnTo>
                  <a:close/>
                </a:path>
                <a:path w="850264" h="4689475">
                  <a:moveTo>
                    <a:pt x="811783" y="38100"/>
                  </a:moveTo>
                  <a:lnTo>
                    <a:pt x="754633" y="38100"/>
                  </a:lnTo>
                  <a:lnTo>
                    <a:pt x="754633" y="76200"/>
                  </a:lnTo>
                  <a:lnTo>
                    <a:pt x="811783" y="76200"/>
                  </a:lnTo>
                  <a:lnTo>
                    <a:pt x="849883" y="57150"/>
                  </a:lnTo>
                  <a:lnTo>
                    <a:pt x="811783" y="3810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55110" y="1757425"/>
              <a:ext cx="114300" cy="21971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4061206" y="2906521"/>
              <a:ext cx="117475" cy="1593850"/>
            </a:xfrm>
            <a:custGeom>
              <a:avLst/>
              <a:gdLst/>
              <a:ahLst/>
              <a:cxnLst/>
              <a:rect l="l" t="t" r="r" b="b"/>
              <a:pathLst>
                <a:path w="117475" h="1593850">
                  <a:moveTo>
                    <a:pt x="114300" y="222758"/>
                  </a:moveTo>
                  <a:lnTo>
                    <a:pt x="76187" y="223824"/>
                  </a:lnTo>
                  <a:lnTo>
                    <a:pt x="70129" y="1016"/>
                  </a:lnTo>
                  <a:lnTo>
                    <a:pt x="70104" y="0"/>
                  </a:lnTo>
                  <a:lnTo>
                    <a:pt x="32004" y="1016"/>
                  </a:lnTo>
                  <a:lnTo>
                    <a:pt x="38023" y="222758"/>
                  </a:lnTo>
                  <a:lnTo>
                    <a:pt x="38087" y="224878"/>
                  </a:lnTo>
                  <a:lnTo>
                    <a:pt x="0" y="225933"/>
                  </a:lnTo>
                  <a:lnTo>
                    <a:pt x="60198" y="338582"/>
                  </a:lnTo>
                  <a:lnTo>
                    <a:pt x="104444" y="243840"/>
                  </a:lnTo>
                  <a:lnTo>
                    <a:pt x="114300" y="222758"/>
                  </a:lnTo>
                  <a:close/>
                </a:path>
                <a:path w="117475" h="1593850">
                  <a:moveTo>
                    <a:pt x="117348" y="1479042"/>
                  </a:moveTo>
                  <a:lnTo>
                    <a:pt x="79248" y="1479042"/>
                  </a:lnTo>
                  <a:lnTo>
                    <a:pt x="79248" y="1253109"/>
                  </a:lnTo>
                  <a:lnTo>
                    <a:pt x="41148" y="1253109"/>
                  </a:lnTo>
                  <a:lnTo>
                    <a:pt x="41148" y="1479042"/>
                  </a:lnTo>
                  <a:lnTo>
                    <a:pt x="3048" y="1479042"/>
                  </a:lnTo>
                  <a:lnTo>
                    <a:pt x="60198" y="1593342"/>
                  </a:lnTo>
                  <a:lnTo>
                    <a:pt x="107823" y="1498092"/>
                  </a:lnTo>
                  <a:lnTo>
                    <a:pt x="117348" y="1479042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288538" y="4499863"/>
              <a:ext cx="1666239" cy="927100"/>
            </a:xfrm>
            <a:custGeom>
              <a:avLst/>
              <a:gdLst/>
              <a:ahLst/>
              <a:cxnLst/>
              <a:rect l="l" t="t" r="r" b="b"/>
              <a:pathLst>
                <a:path w="1666239" h="927100">
                  <a:moveTo>
                    <a:pt x="832865" y="0"/>
                  </a:moveTo>
                  <a:lnTo>
                    <a:pt x="0" y="463550"/>
                  </a:lnTo>
                  <a:lnTo>
                    <a:pt x="832865" y="927100"/>
                  </a:lnTo>
                  <a:lnTo>
                    <a:pt x="1665859" y="463550"/>
                  </a:lnTo>
                  <a:lnTo>
                    <a:pt x="83286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288538" y="4499863"/>
              <a:ext cx="1666239" cy="927100"/>
            </a:xfrm>
            <a:custGeom>
              <a:avLst/>
              <a:gdLst/>
              <a:ahLst/>
              <a:cxnLst/>
              <a:rect l="l" t="t" r="r" b="b"/>
              <a:pathLst>
                <a:path w="1666239" h="927100">
                  <a:moveTo>
                    <a:pt x="0" y="463550"/>
                  </a:moveTo>
                  <a:lnTo>
                    <a:pt x="832865" y="0"/>
                  </a:lnTo>
                  <a:lnTo>
                    <a:pt x="1665859" y="463550"/>
                  </a:lnTo>
                  <a:lnTo>
                    <a:pt x="832865" y="927100"/>
                  </a:lnTo>
                  <a:lnTo>
                    <a:pt x="0" y="463550"/>
                  </a:lnTo>
                  <a:close/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3813428" y="4662042"/>
            <a:ext cx="6178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Hasil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Sesuai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3388105" y="3238754"/>
            <a:ext cx="1466850" cy="927735"/>
            <a:chOff x="3388105" y="3238754"/>
            <a:chExt cx="1466850" cy="927735"/>
          </a:xfrm>
        </p:grpSpPr>
        <p:sp>
          <p:nvSpPr>
            <p:cNvPr id="44" name="object 44"/>
            <p:cNvSpPr/>
            <p:nvPr/>
          </p:nvSpPr>
          <p:spPr>
            <a:xfrm>
              <a:off x="3394455" y="3245104"/>
              <a:ext cx="1454150" cy="915035"/>
            </a:xfrm>
            <a:custGeom>
              <a:avLst/>
              <a:gdLst/>
              <a:ahLst/>
              <a:cxnLst/>
              <a:rect l="l" t="t" r="r" b="b"/>
              <a:pathLst>
                <a:path w="1454150" h="915035">
                  <a:moveTo>
                    <a:pt x="1301496" y="0"/>
                  </a:moveTo>
                  <a:lnTo>
                    <a:pt x="152527" y="0"/>
                  </a:lnTo>
                  <a:lnTo>
                    <a:pt x="104331" y="7766"/>
                  </a:lnTo>
                  <a:lnTo>
                    <a:pt x="62462" y="29394"/>
                  </a:lnTo>
                  <a:lnTo>
                    <a:pt x="29439" y="62380"/>
                  </a:lnTo>
                  <a:lnTo>
                    <a:pt x="7779" y="104217"/>
                  </a:lnTo>
                  <a:lnTo>
                    <a:pt x="0" y="152400"/>
                  </a:lnTo>
                  <a:lnTo>
                    <a:pt x="0" y="762127"/>
                  </a:lnTo>
                  <a:lnTo>
                    <a:pt x="7779" y="810261"/>
                  </a:lnTo>
                  <a:lnTo>
                    <a:pt x="29439" y="852091"/>
                  </a:lnTo>
                  <a:lnTo>
                    <a:pt x="62462" y="885095"/>
                  </a:lnTo>
                  <a:lnTo>
                    <a:pt x="104331" y="906748"/>
                  </a:lnTo>
                  <a:lnTo>
                    <a:pt x="152527" y="914527"/>
                  </a:lnTo>
                  <a:lnTo>
                    <a:pt x="1301496" y="914527"/>
                  </a:lnTo>
                  <a:lnTo>
                    <a:pt x="1349678" y="906748"/>
                  </a:lnTo>
                  <a:lnTo>
                    <a:pt x="1391515" y="885095"/>
                  </a:lnTo>
                  <a:lnTo>
                    <a:pt x="1424501" y="852091"/>
                  </a:lnTo>
                  <a:lnTo>
                    <a:pt x="1446129" y="810261"/>
                  </a:lnTo>
                  <a:lnTo>
                    <a:pt x="1453896" y="762127"/>
                  </a:lnTo>
                  <a:lnTo>
                    <a:pt x="1453896" y="152400"/>
                  </a:lnTo>
                  <a:lnTo>
                    <a:pt x="1446129" y="104217"/>
                  </a:lnTo>
                  <a:lnTo>
                    <a:pt x="1424501" y="62380"/>
                  </a:lnTo>
                  <a:lnTo>
                    <a:pt x="1391515" y="29394"/>
                  </a:lnTo>
                  <a:lnTo>
                    <a:pt x="1349678" y="7766"/>
                  </a:lnTo>
                  <a:lnTo>
                    <a:pt x="130149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394455" y="3245104"/>
              <a:ext cx="1454150" cy="915035"/>
            </a:xfrm>
            <a:custGeom>
              <a:avLst/>
              <a:gdLst/>
              <a:ahLst/>
              <a:cxnLst/>
              <a:rect l="l" t="t" r="r" b="b"/>
              <a:pathLst>
                <a:path w="1454150" h="915035">
                  <a:moveTo>
                    <a:pt x="0" y="152400"/>
                  </a:moveTo>
                  <a:lnTo>
                    <a:pt x="7779" y="104217"/>
                  </a:lnTo>
                  <a:lnTo>
                    <a:pt x="29439" y="62380"/>
                  </a:lnTo>
                  <a:lnTo>
                    <a:pt x="62462" y="29394"/>
                  </a:lnTo>
                  <a:lnTo>
                    <a:pt x="104331" y="7766"/>
                  </a:lnTo>
                  <a:lnTo>
                    <a:pt x="152527" y="0"/>
                  </a:lnTo>
                  <a:lnTo>
                    <a:pt x="1301496" y="0"/>
                  </a:lnTo>
                  <a:lnTo>
                    <a:pt x="1349678" y="7766"/>
                  </a:lnTo>
                  <a:lnTo>
                    <a:pt x="1391515" y="29394"/>
                  </a:lnTo>
                  <a:lnTo>
                    <a:pt x="1424501" y="62380"/>
                  </a:lnTo>
                  <a:lnTo>
                    <a:pt x="1446129" y="104217"/>
                  </a:lnTo>
                  <a:lnTo>
                    <a:pt x="1453896" y="152400"/>
                  </a:lnTo>
                  <a:lnTo>
                    <a:pt x="1453896" y="762127"/>
                  </a:lnTo>
                  <a:lnTo>
                    <a:pt x="1446129" y="810261"/>
                  </a:lnTo>
                  <a:lnTo>
                    <a:pt x="1424501" y="852091"/>
                  </a:lnTo>
                  <a:lnTo>
                    <a:pt x="1391515" y="885095"/>
                  </a:lnTo>
                  <a:lnTo>
                    <a:pt x="1349678" y="906748"/>
                  </a:lnTo>
                  <a:lnTo>
                    <a:pt x="1301496" y="914527"/>
                  </a:lnTo>
                  <a:lnTo>
                    <a:pt x="152527" y="914527"/>
                  </a:lnTo>
                  <a:lnTo>
                    <a:pt x="104331" y="906748"/>
                  </a:lnTo>
                  <a:lnTo>
                    <a:pt x="62462" y="885095"/>
                  </a:lnTo>
                  <a:lnTo>
                    <a:pt x="29439" y="852091"/>
                  </a:lnTo>
                  <a:lnTo>
                    <a:pt x="7779" y="810261"/>
                  </a:lnTo>
                  <a:lnTo>
                    <a:pt x="0" y="762127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3604005" y="3263646"/>
            <a:ext cx="103441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DJK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melakukan</a:t>
            </a:r>
            <a:endParaRPr sz="18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Evaluasi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5442330" y="5481828"/>
            <a:ext cx="1604645" cy="942975"/>
            <a:chOff x="5442330" y="5481828"/>
            <a:chExt cx="1604645" cy="942975"/>
          </a:xfrm>
        </p:grpSpPr>
        <p:sp>
          <p:nvSpPr>
            <p:cNvPr id="48" name="object 48"/>
            <p:cNvSpPr/>
            <p:nvPr/>
          </p:nvSpPr>
          <p:spPr>
            <a:xfrm>
              <a:off x="5448680" y="5488178"/>
              <a:ext cx="1591945" cy="930275"/>
            </a:xfrm>
            <a:custGeom>
              <a:avLst/>
              <a:gdLst/>
              <a:ahLst/>
              <a:cxnLst/>
              <a:rect l="l" t="t" r="r" b="b"/>
              <a:pathLst>
                <a:path w="1591945" h="930275">
                  <a:moveTo>
                    <a:pt x="1436624" y="0"/>
                  </a:moveTo>
                  <a:lnTo>
                    <a:pt x="154940" y="0"/>
                  </a:lnTo>
                  <a:lnTo>
                    <a:pt x="105956" y="7896"/>
                  </a:lnTo>
                  <a:lnTo>
                    <a:pt x="63422" y="29889"/>
                  </a:lnTo>
                  <a:lnTo>
                    <a:pt x="29886" y="63431"/>
                  </a:lnTo>
                  <a:lnTo>
                    <a:pt x="7896" y="105976"/>
                  </a:lnTo>
                  <a:lnTo>
                    <a:pt x="0" y="154978"/>
                  </a:lnTo>
                  <a:lnTo>
                    <a:pt x="0" y="774903"/>
                  </a:lnTo>
                  <a:lnTo>
                    <a:pt x="7896" y="823890"/>
                  </a:lnTo>
                  <a:lnTo>
                    <a:pt x="29886" y="866433"/>
                  </a:lnTo>
                  <a:lnTo>
                    <a:pt x="63422" y="899981"/>
                  </a:lnTo>
                  <a:lnTo>
                    <a:pt x="105956" y="921980"/>
                  </a:lnTo>
                  <a:lnTo>
                    <a:pt x="154940" y="929881"/>
                  </a:lnTo>
                  <a:lnTo>
                    <a:pt x="1436624" y="929881"/>
                  </a:lnTo>
                  <a:lnTo>
                    <a:pt x="1485607" y="921980"/>
                  </a:lnTo>
                  <a:lnTo>
                    <a:pt x="1528141" y="899981"/>
                  </a:lnTo>
                  <a:lnTo>
                    <a:pt x="1561677" y="866433"/>
                  </a:lnTo>
                  <a:lnTo>
                    <a:pt x="1583667" y="823890"/>
                  </a:lnTo>
                  <a:lnTo>
                    <a:pt x="1591564" y="774903"/>
                  </a:lnTo>
                  <a:lnTo>
                    <a:pt x="1591564" y="154978"/>
                  </a:lnTo>
                  <a:lnTo>
                    <a:pt x="1583667" y="105976"/>
                  </a:lnTo>
                  <a:lnTo>
                    <a:pt x="1561677" y="63431"/>
                  </a:lnTo>
                  <a:lnTo>
                    <a:pt x="1528141" y="29889"/>
                  </a:lnTo>
                  <a:lnTo>
                    <a:pt x="1485607" y="7896"/>
                  </a:lnTo>
                  <a:lnTo>
                    <a:pt x="143662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448680" y="5488178"/>
              <a:ext cx="1591945" cy="930275"/>
            </a:xfrm>
            <a:custGeom>
              <a:avLst/>
              <a:gdLst/>
              <a:ahLst/>
              <a:cxnLst/>
              <a:rect l="l" t="t" r="r" b="b"/>
              <a:pathLst>
                <a:path w="1591945" h="930275">
                  <a:moveTo>
                    <a:pt x="0" y="154978"/>
                  </a:moveTo>
                  <a:lnTo>
                    <a:pt x="7896" y="105976"/>
                  </a:lnTo>
                  <a:lnTo>
                    <a:pt x="29886" y="63431"/>
                  </a:lnTo>
                  <a:lnTo>
                    <a:pt x="63422" y="29889"/>
                  </a:lnTo>
                  <a:lnTo>
                    <a:pt x="105956" y="7896"/>
                  </a:lnTo>
                  <a:lnTo>
                    <a:pt x="154940" y="0"/>
                  </a:lnTo>
                  <a:lnTo>
                    <a:pt x="1436624" y="0"/>
                  </a:lnTo>
                  <a:lnTo>
                    <a:pt x="1485607" y="7896"/>
                  </a:lnTo>
                  <a:lnTo>
                    <a:pt x="1528141" y="29889"/>
                  </a:lnTo>
                  <a:lnTo>
                    <a:pt x="1561677" y="63431"/>
                  </a:lnTo>
                  <a:lnTo>
                    <a:pt x="1583667" y="105976"/>
                  </a:lnTo>
                  <a:lnTo>
                    <a:pt x="1591564" y="154978"/>
                  </a:lnTo>
                  <a:lnTo>
                    <a:pt x="1591564" y="774903"/>
                  </a:lnTo>
                  <a:lnTo>
                    <a:pt x="1583667" y="823890"/>
                  </a:lnTo>
                  <a:lnTo>
                    <a:pt x="1561677" y="866433"/>
                  </a:lnTo>
                  <a:lnTo>
                    <a:pt x="1528141" y="899981"/>
                  </a:lnTo>
                  <a:lnTo>
                    <a:pt x="1485607" y="921980"/>
                  </a:lnTo>
                  <a:lnTo>
                    <a:pt x="1436624" y="929881"/>
                  </a:lnTo>
                  <a:lnTo>
                    <a:pt x="154940" y="929881"/>
                  </a:lnTo>
                  <a:lnTo>
                    <a:pt x="105956" y="921980"/>
                  </a:lnTo>
                  <a:lnTo>
                    <a:pt x="63422" y="899981"/>
                  </a:lnTo>
                  <a:lnTo>
                    <a:pt x="29886" y="866433"/>
                  </a:lnTo>
                  <a:lnTo>
                    <a:pt x="7896" y="823890"/>
                  </a:lnTo>
                  <a:lnTo>
                    <a:pt x="0" y="774903"/>
                  </a:lnTo>
                  <a:lnTo>
                    <a:pt x="0" y="154978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5585840" y="5441696"/>
            <a:ext cx="13195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Akun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Badan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Usaha 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Pemohon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Menerima</a:t>
            </a:r>
            <a:r>
              <a:rPr sz="16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NIDI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264096" y="650366"/>
            <a:ext cx="2245995" cy="1101090"/>
            <a:chOff x="264096" y="650366"/>
            <a:chExt cx="2245995" cy="1101090"/>
          </a:xfrm>
        </p:grpSpPr>
        <p:sp>
          <p:nvSpPr>
            <p:cNvPr id="52" name="object 52"/>
            <p:cNvSpPr/>
            <p:nvPr/>
          </p:nvSpPr>
          <p:spPr>
            <a:xfrm>
              <a:off x="270446" y="656716"/>
              <a:ext cx="2233295" cy="1088390"/>
            </a:xfrm>
            <a:custGeom>
              <a:avLst/>
              <a:gdLst/>
              <a:ahLst/>
              <a:cxnLst/>
              <a:rect l="l" t="t" r="r" b="b"/>
              <a:pathLst>
                <a:path w="2233295" h="1088389">
                  <a:moveTo>
                    <a:pt x="1116647" y="0"/>
                  </a:moveTo>
                  <a:lnTo>
                    <a:pt x="1053281" y="861"/>
                  </a:lnTo>
                  <a:lnTo>
                    <a:pt x="990843" y="3414"/>
                  </a:lnTo>
                  <a:lnTo>
                    <a:pt x="929427" y="7613"/>
                  </a:lnTo>
                  <a:lnTo>
                    <a:pt x="869126" y="13412"/>
                  </a:lnTo>
                  <a:lnTo>
                    <a:pt x="810036" y="20765"/>
                  </a:lnTo>
                  <a:lnTo>
                    <a:pt x="752250" y="29626"/>
                  </a:lnTo>
                  <a:lnTo>
                    <a:pt x="695863" y="39949"/>
                  </a:lnTo>
                  <a:lnTo>
                    <a:pt x="640968" y="51688"/>
                  </a:lnTo>
                  <a:lnTo>
                    <a:pt x="587661" y="64798"/>
                  </a:lnTo>
                  <a:lnTo>
                    <a:pt x="536036" y="79231"/>
                  </a:lnTo>
                  <a:lnTo>
                    <a:pt x="486186" y="94943"/>
                  </a:lnTo>
                  <a:lnTo>
                    <a:pt x="438206" y="111887"/>
                  </a:lnTo>
                  <a:lnTo>
                    <a:pt x="392190" y="130017"/>
                  </a:lnTo>
                  <a:lnTo>
                    <a:pt x="348233" y="149288"/>
                  </a:lnTo>
                  <a:lnTo>
                    <a:pt x="306429" y="169653"/>
                  </a:lnTo>
                  <a:lnTo>
                    <a:pt x="266872" y="191067"/>
                  </a:lnTo>
                  <a:lnTo>
                    <a:pt x="229656" y="213483"/>
                  </a:lnTo>
                  <a:lnTo>
                    <a:pt x="194876" y="236856"/>
                  </a:lnTo>
                  <a:lnTo>
                    <a:pt x="162625" y="261139"/>
                  </a:lnTo>
                  <a:lnTo>
                    <a:pt x="132999" y="286287"/>
                  </a:lnTo>
                  <a:lnTo>
                    <a:pt x="81996" y="338992"/>
                  </a:lnTo>
                  <a:lnTo>
                    <a:pt x="42620" y="394605"/>
                  </a:lnTo>
                  <a:lnTo>
                    <a:pt x="15626" y="452756"/>
                  </a:lnTo>
                  <a:lnTo>
                    <a:pt x="1767" y="513079"/>
                  </a:lnTo>
                  <a:lnTo>
                    <a:pt x="0" y="543941"/>
                  </a:lnTo>
                  <a:lnTo>
                    <a:pt x="1767" y="574814"/>
                  </a:lnTo>
                  <a:lnTo>
                    <a:pt x="15626" y="635160"/>
                  </a:lnTo>
                  <a:lnTo>
                    <a:pt x="42620" y="693331"/>
                  </a:lnTo>
                  <a:lnTo>
                    <a:pt x="81996" y="748960"/>
                  </a:lnTo>
                  <a:lnTo>
                    <a:pt x="132999" y="801680"/>
                  </a:lnTo>
                  <a:lnTo>
                    <a:pt x="162625" y="826833"/>
                  </a:lnTo>
                  <a:lnTo>
                    <a:pt x="194876" y="851122"/>
                  </a:lnTo>
                  <a:lnTo>
                    <a:pt x="229656" y="874499"/>
                  </a:lnTo>
                  <a:lnTo>
                    <a:pt x="266872" y="896920"/>
                  </a:lnTo>
                  <a:lnTo>
                    <a:pt x="306429" y="918337"/>
                  </a:lnTo>
                  <a:lnTo>
                    <a:pt x="348233" y="938705"/>
                  </a:lnTo>
                  <a:lnTo>
                    <a:pt x="392190" y="957979"/>
                  </a:lnTo>
                  <a:lnTo>
                    <a:pt x="438206" y="976112"/>
                  </a:lnTo>
                  <a:lnTo>
                    <a:pt x="486186" y="993058"/>
                  </a:lnTo>
                  <a:lnTo>
                    <a:pt x="536036" y="1008772"/>
                  </a:lnTo>
                  <a:lnTo>
                    <a:pt x="587661" y="1023207"/>
                  </a:lnTo>
                  <a:lnTo>
                    <a:pt x="640968" y="1036317"/>
                  </a:lnTo>
                  <a:lnTo>
                    <a:pt x="695863" y="1048057"/>
                  </a:lnTo>
                  <a:lnTo>
                    <a:pt x="752250" y="1058381"/>
                  </a:lnTo>
                  <a:lnTo>
                    <a:pt x="810036" y="1067242"/>
                  </a:lnTo>
                  <a:lnTo>
                    <a:pt x="869126" y="1074596"/>
                  </a:lnTo>
                  <a:lnTo>
                    <a:pt x="929427" y="1080395"/>
                  </a:lnTo>
                  <a:lnTo>
                    <a:pt x="990843" y="1084594"/>
                  </a:lnTo>
                  <a:lnTo>
                    <a:pt x="1053281" y="1087147"/>
                  </a:lnTo>
                  <a:lnTo>
                    <a:pt x="1116647" y="1088009"/>
                  </a:lnTo>
                  <a:lnTo>
                    <a:pt x="1180012" y="1087147"/>
                  </a:lnTo>
                  <a:lnTo>
                    <a:pt x="1242450" y="1084594"/>
                  </a:lnTo>
                  <a:lnTo>
                    <a:pt x="1303865" y="1080395"/>
                  </a:lnTo>
                  <a:lnTo>
                    <a:pt x="1364164" y="1074596"/>
                  </a:lnTo>
                  <a:lnTo>
                    <a:pt x="1423253" y="1067242"/>
                  </a:lnTo>
                  <a:lnTo>
                    <a:pt x="1481037" y="1058381"/>
                  </a:lnTo>
                  <a:lnTo>
                    <a:pt x="1537422" y="1048057"/>
                  </a:lnTo>
                  <a:lnTo>
                    <a:pt x="1592314" y="1036317"/>
                  </a:lnTo>
                  <a:lnTo>
                    <a:pt x="1645618" y="1023207"/>
                  </a:lnTo>
                  <a:lnTo>
                    <a:pt x="1697241" y="1008772"/>
                  </a:lnTo>
                  <a:lnTo>
                    <a:pt x="1747088" y="993058"/>
                  </a:lnTo>
                  <a:lnTo>
                    <a:pt x="1795064" y="976112"/>
                  </a:lnTo>
                  <a:lnTo>
                    <a:pt x="1841077" y="957979"/>
                  </a:lnTo>
                  <a:lnTo>
                    <a:pt x="1885031" y="938705"/>
                  </a:lnTo>
                  <a:lnTo>
                    <a:pt x="1926831" y="918337"/>
                  </a:lnTo>
                  <a:lnTo>
                    <a:pt x="1966385" y="896920"/>
                  </a:lnTo>
                  <a:lnTo>
                    <a:pt x="2003598" y="874499"/>
                  </a:lnTo>
                  <a:lnTo>
                    <a:pt x="2038375" y="851122"/>
                  </a:lnTo>
                  <a:lnTo>
                    <a:pt x="2070623" y="826833"/>
                  </a:lnTo>
                  <a:lnTo>
                    <a:pt x="2100246" y="801680"/>
                  </a:lnTo>
                  <a:lnTo>
                    <a:pt x="2151244" y="748960"/>
                  </a:lnTo>
                  <a:lnTo>
                    <a:pt x="2190616" y="693331"/>
                  </a:lnTo>
                  <a:lnTo>
                    <a:pt x="2217607" y="635160"/>
                  </a:lnTo>
                  <a:lnTo>
                    <a:pt x="2231464" y="574814"/>
                  </a:lnTo>
                  <a:lnTo>
                    <a:pt x="2233231" y="543941"/>
                  </a:lnTo>
                  <a:lnTo>
                    <a:pt x="2231464" y="513079"/>
                  </a:lnTo>
                  <a:lnTo>
                    <a:pt x="2217607" y="452756"/>
                  </a:lnTo>
                  <a:lnTo>
                    <a:pt x="2190616" y="394605"/>
                  </a:lnTo>
                  <a:lnTo>
                    <a:pt x="2151244" y="338992"/>
                  </a:lnTo>
                  <a:lnTo>
                    <a:pt x="2100246" y="286287"/>
                  </a:lnTo>
                  <a:lnTo>
                    <a:pt x="2070623" y="261139"/>
                  </a:lnTo>
                  <a:lnTo>
                    <a:pt x="2038375" y="236856"/>
                  </a:lnTo>
                  <a:lnTo>
                    <a:pt x="2003598" y="213483"/>
                  </a:lnTo>
                  <a:lnTo>
                    <a:pt x="1966385" y="191067"/>
                  </a:lnTo>
                  <a:lnTo>
                    <a:pt x="1926831" y="169653"/>
                  </a:lnTo>
                  <a:lnTo>
                    <a:pt x="1885031" y="149288"/>
                  </a:lnTo>
                  <a:lnTo>
                    <a:pt x="1841077" y="130017"/>
                  </a:lnTo>
                  <a:lnTo>
                    <a:pt x="1795064" y="111887"/>
                  </a:lnTo>
                  <a:lnTo>
                    <a:pt x="1747088" y="94943"/>
                  </a:lnTo>
                  <a:lnTo>
                    <a:pt x="1697241" y="79231"/>
                  </a:lnTo>
                  <a:lnTo>
                    <a:pt x="1645618" y="64798"/>
                  </a:lnTo>
                  <a:lnTo>
                    <a:pt x="1592314" y="51688"/>
                  </a:lnTo>
                  <a:lnTo>
                    <a:pt x="1537422" y="39949"/>
                  </a:lnTo>
                  <a:lnTo>
                    <a:pt x="1481037" y="29626"/>
                  </a:lnTo>
                  <a:lnTo>
                    <a:pt x="1423253" y="20765"/>
                  </a:lnTo>
                  <a:lnTo>
                    <a:pt x="1364164" y="13412"/>
                  </a:lnTo>
                  <a:lnTo>
                    <a:pt x="1303865" y="7613"/>
                  </a:lnTo>
                  <a:lnTo>
                    <a:pt x="1242450" y="3414"/>
                  </a:lnTo>
                  <a:lnTo>
                    <a:pt x="1180012" y="861"/>
                  </a:lnTo>
                  <a:lnTo>
                    <a:pt x="111664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70446" y="656716"/>
              <a:ext cx="2233295" cy="1088390"/>
            </a:xfrm>
            <a:custGeom>
              <a:avLst/>
              <a:gdLst/>
              <a:ahLst/>
              <a:cxnLst/>
              <a:rect l="l" t="t" r="r" b="b"/>
              <a:pathLst>
                <a:path w="2233295" h="1088389">
                  <a:moveTo>
                    <a:pt x="0" y="543941"/>
                  </a:moveTo>
                  <a:lnTo>
                    <a:pt x="7007" y="482669"/>
                  </a:lnTo>
                  <a:lnTo>
                    <a:pt x="27528" y="423386"/>
                  </a:lnTo>
                  <a:lnTo>
                    <a:pt x="60807" y="366458"/>
                  </a:lnTo>
                  <a:lnTo>
                    <a:pt x="106091" y="312253"/>
                  </a:lnTo>
                  <a:lnTo>
                    <a:pt x="162625" y="261139"/>
                  </a:lnTo>
                  <a:lnTo>
                    <a:pt x="194876" y="236856"/>
                  </a:lnTo>
                  <a:lnTo>
                    <a:pt x="229656" y="213483"/>
                  </a:lnTo>
                  <a:lnTo>
                    <a:pt x="266872" y="191067"/>
                  </a:lnTo>
                  <a:lnTo>
                    <a:pt x="306429" y="169653"/>
                  </a:lnTo>
                  <a:lnTo>
                    <a:pt x="348233" y="149288"/>
                  </a:lnTo>
                  <a:lnTo>
                    <a:pt x="392190" y="130017"/>
                  </a:lnTo>
                  <a:lnTo>
                    <a:pt x="438206" y="111887"/>
                  </a:lnTo>
                  <a:lnTo>
                    <a:pt x="486186" y="94943"/>
                  </a:lnTo>
                  <a:lnTo>
                    <a:pt x="536036" y="79231"/>
                  </a:lnTo>
                  <a:lnTo>
                    <a:pt x="587661" y="64798"/>
                  </a:lnTo>
                  <a:lnTo>
                    <a:pt x="640968" y="51688"/>
                  </a:lnTo>
                  <a:lnTo>
                    <a:pt x="695863" y="39949"/>
                  </a:lnTo>
                  <a:lnTo>
                    <a:pt x="752250" y="29626"/>
                  </a:lnTo>
                  <a:lnTo>
                    <a:pt x="810036" y="20765"/>
                  </a:lnTo>
                  <a:lnTo>
                    <a:pt x="869126" y="13412"/>
                  </a:lnTo>
                  <a:lnTo>
                    <a:pt x="929427" y="7613"/>
                  </a:lnTo>
                  <a:lnTo>
                    <a:pt x="990843" y="3414"/>
                  </a:lnTo>
                  <a:lnTo>
                    <a:pt x="1053281" y="861"/>
                  </a:lnTo>
                  <a:lnTo>
                    <a:pt x="1116647" y="0"/>
                  </a:lnTo>
                  <a:lnTo>
                    <a:pt x="1180012" y="861"/>
                  </a:lnTo>
                  <a:lnTo>
                    <a:pt x="1242450" y="3414"/>
                  </a:lnTo>
                  <a:lnTo>
                    <a:pt x="1303865" y="7613"/>
                  </a:lnTo>
                  <a:lnTo>
                    <a:pt x="1364164" y="13412"/>
                  </a:lnTo>
                  <a:lnTo>
                    <a:pt x="1423253" y="20765"/>
                  </a:lnTo>
                  <a:lnTo>
                    <a:pt x="1481037" y="29626"/>
                  </a:lnTo>
                  <a:lnTo>
                    <a:pt x="1537422" y="39949"/>
                  </a:lnTo>
                  <a:lnTo>
                    <a:pt x="1592314" y="51688"/>
                  </a:lnTo>
                  <a:lnTo>
                    <a:pt x="1645618" y="64798"/>
                  </a:lnTo>
                  <a:lnTo>
                    <a:pt x="1697241" y="79231"/>
                  </a:lnTo>
                  <a:lnTo>
                    <a:pt x="1747088" y="94943"/>
                  </a:lnTo>
                  <a:lnTo>
                    <a:pt x="1795064" y="111887"/>
                  </a:lnTo>
                  <a:lnTo>
                    <a:pt x="1841077" y="130017"/>
                  </a:lnTo>
                  <a:lnTo>
                    <a:pt x="1885031" y="149288"/>
                  </a:lnTo>
                  <a:lnTo>
                    <a:pt x="1926831" y="169653"/>
                  </a:lnTo>
                  <a:lnTo>
                    <a:pt x="1966385" y="191067"/>
                  </a:lnTo>
                  <a:lnTo>
                    <a:pt x="2003598" y="213483"/>
                  </a:lnTo>
                  <a:lnTo>
                    <a:pt x="2038375" y="236856"/>
                  </a:lnTo>
                  <a:lnTo>
                    <a:pt x="2070623" y="261139"/>
                  </a:lnTo>
                  <a:lnTo>
                    <a:pt x="2100246" y="286287"/>
                  </a:lnTo>
                  <a:lnTo>
                    <a:pt x="2151244" y="338992"/>
                  </a:lnTo>
                  <a:lnTo>
                    <a:pt x="2190616" y="394605"/>
                  </a:lnTo>
                  <a:lnTo>
                    <a:pt x="2217607" y="452756"/>
                  </a:lnTo>
                  <a:lnTo>
                    <a:pt x="2231464" y="513079"/>
                  </a:lnTo>
                  <a:lnTo>
                    <a:pt x="2233231" y="543941"/>
                  </a:lnTo>
                  <a:lnTo>
                    <a:pt x="2231464" y="574814"/>
                  </a:lnTo>
                  <a:lnTo>
                    <a:pt x="2217607" y="635160"/>
                  </a:lnTo>
                  <a:lnTo>
                    <a:pt x="2190616" y="693331"/>
                  </a:lnTo>
                  <a:lnTo>
                    <a:pt x="2151244" y="748960"/>
                  </a:lnTo>
                  <a:lnTo>
                    <a:pt x="2100246" y="801680"/>
                  </a:lnTo>
                  <a:lnTo>
                    <a:pt x="2070623" y="826833"/>
                  </a:lnTo>
                  <a:lnTo>
                    <a:pt x="2038375" y="851122"/>
                  </a:lnTo>
                  <a:lnTo>
                    <a:pt x="2003598" y="874499"/>
                  </a:lnTo>
                  <a:lnTo>
                    <a:pt x="1966385" y="896920"/>
                  </a:lnTo>
                  <a:lnTo>
                    <a:pt x="1926831" y="918337"/>
                  </a:lnTo>
                  <a:lnTo>
                    <a:pt x="1885031" y="938705"/>
                  </a:lnTo>
                  <a:lnTo>
                    <a:pt x="1841077" y="957979"/>
                  </a:lnTo>
                  <a:lnTo>
                    <a:pt x="1795064" y="976112"/>
                  </a:lnTo>
                  <a:lnTo>
                    <a:pt x="1747088" y="993058"/>
                  </a:lnTo>
                  <a:lnTo>
                    <a:pt x="1697241" y="1008772"/>
                  </a:lnTo>
                  <a:lnTo>
                    <a:pt x="1645618" y="1023207"/>
                  </a:lnTo>
                  <a:lnTo>
                    <a:pt x="1592314" y="1036317"/>
                  </a:lnTo>
                  <a:lnTo>
                    <a:pt x="1537422" y="1048057"/>
                  </a:lnTo>
                  <a:lnTo>
                    <a:pt x="1481037" y="1058381"/>
                  </a:lnTo>
                  <a:lnTo>
                    <a:pt x="1423253" y="1067242"/>
                  </a:lnTo>
                  <a:lnTo>
                    <a:pt x="1364164" y="1074596"/>
                  </a:lnTo>
                  <a:lnTo>
                    <a:pt x="1303865" y="1080395"/>
                  </a:lnTo>
                  <a:lnTo>
                    <a:pt x="1242450" y="1084594"/>
                  </a:lnTo>
                  <a:lnTo>
                    <a:pt x="1180012" y="1087147"/>
                  </a:lnTo>
                  <a:lnTo>
                    <a:pt x="1116647" y="1088009"/>
                  </a:lnTo>
                  <a:lnTo>
                    <a:pt x="1053281" y="1087147"/>
                  </a:lnTo>
                  <a:lnTo>
                    <a:pt x="990843" y="1084594"/>
                  </a:lnTo>
                  <a:lnTo>
                    <a:pt x="929427" y="1080395"/>
                  </a:lnTo>
                  <a:lnTo>
                    <a:pt x="869126" y="1074596"/>
                  </a:lnTo>
                  <a:lnTo>
                    <a:pt x="810036" y="1067242"/>
                  </a:lnTo>
                  <a:lnTo>
                    <a:pt x="752250" y="1058381"/>
                  </a:lnTo>
                  <a:lnTo>
                    <a:pt x="695863" y="1048057"/>
                  </a:lnTo>
                  <a:lnTo>
                    <a:pt x="640968" y="1036317"/>
                  </a:lnTo>
                  <a:lnTo>
                    <a:pt x="587661" y="1023207"/>
                  </a:lnTo>
                  <a:lnTo>
                    <a:pt x="536036" y="1008772"/>
                  </a:lnTo>
                  <a:lnTo>
                    <a:pt x="486186" y="993058"/>
                  </a:lnTo>
                  <a:lnTo>
                    <a:pt x="438206" y="976112"/>
                  </a:lnTo>
                  <a:lnTo>
                    <a:pt x="392190" y="957979"/>
                  </a:lnTo>
                  <a:lnTo>
                    <a:pt x="348233" y="938705"/>
                  </a:lnTo>
                  <a:lnTo>
                    <a:pt x="306429" y="918337"/>
                  </a:lnTo>
                  <a:lnTo>
                    <a:pt x="266872" y="896920"/>
                  </a:lnTo>
                  <a:lnTo>
                    <a:pt x="229656" y="874499"/>
                  </a:lnTo>
                  <a:lnTo>
                    <a:pt x="194876" y="851122"/>
                  </a:lnTo>
                  <a:lnTo>
                    <a:pt x="162625" y="826833"/>
                  </a:lnTo>
                  <a:lnTo>
                    <a:pt x="132999" y="801680"/>
                  </a:lnTo>
                  <a:lnTo>
                    <a:pt x="81996" y="748960"/>
                  </a:lnTo>
                  <a:lnTo>
                    <a:pt x="42620" y="693331"/>
                  </a:lnTo>
                  <a:lnTo>
                    <a:pt x="15626" y="635160"/>
                  </a:lnTo>
                  <a:lnTo>
                    <a:pt x="1767" y="574814"/>
                  </a:lnTo>
                  <a:lnTo>
                    <a:pt x="0" y="543941"/>
                  </a:lnTo>
                  <a:close/>
                </a:path>
              </a:pathLst>
            </a:custGeom>
            <a:ln w="12700">
              <a:solidFill>
                <a:srgbClr val="1830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87425" y="761491"/>
            <a:ext cx="140081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Pemohon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Buat </a:t>
            </a:r>
            <a:r>
              <a:rPr sz="1800" dirty="0">
                <a:latin typeface="Calibri"/>
                <a:cs typeface="Calibri"/>
              </a:rPr>
              <a:t>Akun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SI </a:t>
            </a:r>
            <a:r>
              <a:rPr sz="1800" dirty="0">
                <a:latin typeface="Calibri"/>
                <a:cs typeface="Calibri"/>
              </a:rPr>
              <a:t>UJANG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GATRIK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337175" y="4082288"/>
            <a:ext cx="522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Tidak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4848352" y="3645153"/>
            <a:ext cx="353695" cy="1337310"/>
          </a:xfrm>
          <a:custGeom>
            <a:avLst/>
            <a:gdLst/>
            <a:ahLst/>
            <a:cxnLst/>
            <a:rect l="l" t="t" r="r" b="b"/>
            <a:pathLst>
              <a:path w="353695" h="1337310">
                <a:moveTo>
                  <a:pt x="315595" y="1299210"/>
                </a:moveTo>
                <a:lnTo>
                  <a:pt x="106045" y="1299210"/>
                </a:lnTo>
                <a:lnTo>
                  <a:pt x="106045" y="1337310"/>
                </a:lnTo>
                <a:lnTo>
                  <a:pt x="353695" y="1337310"/>
                </a:lnTo>
                <a:lnTo>
                  <a:pt x="353695" y="1318260"/>
                </a:lnTo>
                <a:lnTo>
                  <a:pt x="315595" y="1318260"/>
                </a:lnTo>
                <a:lnTo>
                  <a:pt x="315595" y="1299210"/>
                </a:lnTo>
                <a:close/>
              </a:path>
              <a:path w="353695" h="1337310">
                <a:moveTo>
                  <a:pt x="315595" y="57150"/>
                </a:moveTo>
                <a:lnTo>
                  <a:pt x="315595" y="1318260"/>
                </a:lnTo>
                <a:lnTo>
                  <a:pt x="334645" y="1299210"/>
                </a:lnTo>
                <a:lnTo>
                  <a:pt x="353695" y="1299210"/>
                </a:lnTo>
                <a:lnTo>
                  <a:pt x="353695" y="76200"/>
                </a:lnTo>
                <a:lnTo>
                  <a:pt x="334645" y="76200"/>
                </a:lnTo>
                <a:lnTo>
                  <a:pt x="315595" y="57150"/>
                </a:lnTo>
                <a:close/>
              </a:path>
              <a:path w="353695" h="1337310">
                <a:moveTo>
                  <a:pt x="353695" y="1299210"/>
                </a:moveTo>
                <a:lnTo>
                  <a:pt x="334645" y="1299210"/>
                </a:lnTo>
                <a:lnTo>
                  <a:pt x="315595" y="1318260"/>
                </a:lnTo>
                <a:lnTo>
                  <a:pt x="353695" y="1318260"/>
                </a:lnTo>
                <a:lnTo>
                  <a:pt x="353695" y="1299210"/>
                </a:lnTo>
                <a:close/>
              </a:path>
              <a:path w="353695" h="133731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353695" h="133731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353695" h="1337310">
                <a:moveTo>
                  <a:pt x="353695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315595" y="76200"/>
                </a:lnTo>
                <a:lnTo>
                  <a:pt x="315595" y="57150"/>
                </a:lnTo>
                <a:lnTo>
                  <a:pt x="353695" y="57150"/>
                </a:lnTo>
                <a:lnTo>
                  <a:pt x="353695" y="38100"/>
                </a:lnTo>
                <a:close/>
              </a:path>
              <a:path w="353695" h="1337310">
                <a:moveTo>
                  <a:pt x="353695" y="57150"/>
                </a:moveTo>
                <a:lnTo>
                  <a:pt x="315595" y="57150"/>
                </a:lnTo>
                <a:lnTo>
                  <a:pt x="334645" y="76200"/>
                </a:lnTo>
                <a:lnTo>
                  <a:pt x="353695" y="76200"/>
                </a:lnTo>
                <a:lnTo>
                  <a:pt x="353695" y="571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4374896" y="5399633"/>
            <a:ext cx="218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Calibri"/>
                <a:cs typeface="Calibri"/>
              </a:rPr>
              <a:t>Ya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4102353" y="5426964"/>
            <a:ext cx="1346835" cy="583565"/>
          </a:xfrm>
          <a:custGeom>
            <a:avLst/>
            <a:gdLst/>
            <a:ahLst/>
            <a:cxnLst/>
            <a:rect l="l" t="t" r="r" b="b"/>
            <a:pathLst>
              <a:path w="1346835" h="583564">
                <a:moveTo>
                  <a:pt x="1232027" y="468998"/>
                </a:moveTo>
                <a:lnTo>
                  <a:pt x="1232027" y="583298"/>
                </a:lnTo>
                <a:lnTo>
                  <a:pt x="1308227" y="545198"/>
                </a:lnTo>
                <a:lnTo>
                  <a:pt x="1251077" y="545198"/>
                </a:lnTo>
                <a:lnTo>
                  <a:pt x="1251077" y="507098"/>
                </a:lnTo>
                <a:lnTo>
                  <a:pt x="1308227" y="507098"/>
                </a:lnTo>
                <a:lnTo>
                  <a:pt x="1232027" y="468998"/>
                </a:lnTo>
                <a:close/>
              </a:path>
              <a:path w="1346835" h="583564">
                <a:moveTo>
                  <a:pt x="38100" y="0"/>
                </a:moveTo>
                <a:lnTo>
                  <a:pt x="0" y="0"/>
                </a:lnTo>
                <a:lnTo>
                  <a:pt x="0" y="545198"/>
                </a:lnTo>
                <a:lnTo>
                  <a:pt x="1232027" y="545198"/>
                </a:lnTo>
                <a:lnTo>
                  <a:pt x="1232027" y="526148"/>
                </a:lnTo>
                <a:lnTo>
                  <a:pt x="38100" y="526148"/>
                </a:lnTo>
                <a:lnTo>
                  <a:pt x="19050" y="507098"/>
                </a:lnTo>
                <a:lnTo>
                  <a:pt x="38100" y="507098"/>
                </a:lnTo>
                <a:lnTo>
                  <a:pt x="38100" y="0"/>
                </a:lnTo>
                <a:close/>
              </a:path>
              <a:path w="1346835" h="583564">
                <a:moveTo>
                  <a:pt x="1308227" y="507098"/>
                </a:moveTo>
                <a:lnTo>
                  <a:pt x="1251077" y="507098"/>
                </a:lnTo>
                <a:lnTo>
                  <a:pt x="1251077" y="545198"/>
                </a:lnTo>
                <a:lnTo>
                  <a:pt x="1308227" y="545198"/>
                </a:lnTo>
                <a:lnTo>
                  <a:pt x="1346327" y="526148"/>
                </a:lnTo>
                <a:lnTo>
                  <a:pt x="1308227" y="507098"/>
                </a:lnTo>
                <a:close/>
              </a:path>
              <a:path w="1346835" h="583564">
                <a:moveTo>
                  <a:pt x="38100" y="507098"/>
                </a:moveTo>
                <a:lnTo>
                  <a:pt x="19050" y="507098"/>
                </a:lnTo>
                <a:lnTo>
                  <a:pt x="38100" y="526148"/>
                </a:lnTo>
                <a:lnTo>
                  <a:pt x="38100" y="507098"/>
                </a:lnTo>
                <a:close/>
              </a:path>
              <a:path w="1346835" h="583564">
                <a:moveTo>
                  <a:pt x="1232027" y="507098"/>
                </a:moveTo>
                <a:lnTo>
                  <a:pt x="38100" y="507098"/>
                </a:lnTo>
                <a:lnTo>
                  <a:pt x="38100" y="526148"/>
                </a:lnTo>
                <a:lnTo>
                  <a:pt x="1232027" y="526148"/>
                </a:lnTo>
                <a:lnTo>
                  <a:pt x="1232027" y="507098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9" name="object 5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43647" y="656805"/>
            <a:ext cx="4485207" cy="5690040"/>
          </a:xfrm>
          <a:prstGeom prst="rect">
            <a:avLst/>
          </a:prstGeom>
        </p:spPr>
      </p:pic>
      <p:pic>
        <p:nvPicPr>
          <p:cNvPr id="60" name="object 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380" y="6616941"/>
            <a:ext cx="148789" cy="148842"/>
          </a:xfrm>
          <a:prstGeom prst="rect">
            <a:avLst/>
          </a:prstGeom>
        </p:spPr>
      </p:pic>
      <p:pic>
        <p:nvPicPr>
          <p:cNvPr id="61" name="object 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75298" y="6612771"/>
            <a:ext cx="149114" cy="149168"/>
          </a:xfrm>
          <a:prstGeom prst="rect">
            <a:avLst/>
          </a:prstGeom>
        </p:spPr>
      </p:pic>
      <p:sp>
        <p:nvSpPr>
          <p:cNvPr id="62" name="object 60"/>
          <p:cNvSpPr txBox="1"/>
          <p:nvPr/>
        </p:nvSpPr>
        <p:spPr>
          <a:xfrm>
            <a:off x="242417" y="6617537"/>
            <a:ext cx="1004569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gatrik.esdm.go.id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-50" dirty="0">
                <a:latin typeface="Calibri"/>
                <a:cs typeface="Calibri"/>
              </a:rPr>
              <a:t>|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4" name="object 61"/>
          <p:cNvSpPr txBox="1"/>
          <p:nvPr/>
        </p:nvSpPr>
        <p:spPr>
          <a:xfrm>
            <a:off x="1455800" y="6617537"/>
            <a:ext cx="6330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@infogatrik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5" name="object 62"/>
          <p:cNvSpPr txBox="1"/>
          <p:nvPr/>
        </p:nvSpPr>
        <p:spPr>
          <a:xfrm>
            <a:off x="7073010" y="6657161"/>
            <a:ext cx="44989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-10" dirty="0">
                <a:latin typeface="Calibri"/>
                <a:cs typeface="Calibri"/>
              </a:rPr>
              <a:t>Direktorat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Jenderal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Ketenagalistrikan</a:t>
            </a:r>
            <a:r>
              <a:rPr sz="1000" dirty="0">
                <a:latin typeface="Calibri"/>
                <a:cs typeface="Calibri"/>
              </a:rPr>
              <a:t> |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Kementerian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Energi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dan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Sumber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Daya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Mineral|</a:t>
            </a:r>
            <a:endParaRPr sz="1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993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68581" y="884357"/>
            <a:ext cx="4315421" cy="56635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4197" y="32658"/>
            <a:ext cx="383047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Ruang Lingkup NIDI</a:t>
            </a:r>
            <a:endParaRPr lang="en-US" sz="36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13460" y="609603"/>
            <a:ext cx="360079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26798" y="790925"/>
            <a:ext cx="0" cy="526091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13846" y="609603"/>
            <a:ext cx="360079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84019" y="661050"/>
            <a:ext cx="73956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Perizinan</a:t>
            </a:r>
            <a:r>
              <a:rPr lang="en-US" sz="1400" b="1" dirty="0" smtClean="0"/>
              <a:t> 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err="1" smtClean="0"/>
              <a:t>Izin</a:t>
            </a:r>
            <a:r>
              <a:rPr lang="en-US" sz="1400" dirty="0" smtClean="0"/>
              <a:t> Usaha </a:t>
            </a:r>
            <a:r>
              <a:rPr lang="en-US" sz="1400" dirty="0" err="1" smtClean="0"/>
              <a:t>Penyediaan</a:t>
            </a:r>
            <a:r>
              <a:rPr lang="en-US" sz="1400" dirty="0" smtClean="0"/>
              <a:t> </a:t>
            </a:r>
            <a:r>
              <a:rPr lang="en-US" sz="1400" dirty="0" err="1" smtClean="0"/>
              <a:t>Tenaga</a:t>
            </a:r>
            <a:r>
              <a:rPr lang="en-US" sz="1400" dirty="0" smtClean="0"/>
              <a:t> </a:t>
            </a:r>
            <a:r>
              <a:rPr lang="en-US" sz="1400" dirty="0" err="1" smtClean="0"/>
              <a:t>Listrik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Kepentingan</a:t>
            </a:r>
            <a:r>
              <a:rPr lang="en-US" sz="1400" dirty="0" smtClean="0"/>
              <a:t> </a:t>
            </a:r>
            <a:r>
              <a:rPr lang="en-US" sz="1400" dirty="0" err="1" smtClean="0"/>
              <a:t>Umum</a:t>
            </a:r>
            <a:r>
              <a:rPr lang="en-US" sz="1400" dirty="0" smtClean="0"/>
              <a:t> (IUPTLU),</a:t>
            </a:r>
            <a:r>
              <a:rPr lang="en-US" sz="1400" dirty="0" err="1" smtClean="0"/>
              <a:t>atau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err="1" smtClean="0"/>
              <a:t>Izin</a:t>
            </a:r>
            <a:r>
              <a:rPr lang="en-US" sz="1400" dirty="0" smtClean="0"/>
              <a:t> Usaha </a:t>
            </a:r>
            <a:r>
              <a:rPr lang="en-US" sz="1400" dirty="0" err="1" smtClean="0"/>
              <a:t>Penyediaan</a:t>
            </a:r>
            <a:r>
              <a:rPr lang="en-US" sz="1400" dirty="0" smtClean="0"/>
              <a:t> </a:t>
            </a:r>
            <a:r>
              <a:rPr lang="en-US" sz="1400" dirty="0" err="1" smtClean="0"/>
              <a:t>Tenaga</a:t>
            </a:r>
            <a:r>
              <a:rPr lang="en-US" sz="1400" dirty="0" smtClean="0"/>
              <a:t> </a:t>
            </a:r>
            <a:r>
              <a:rPr lang="en-US" sz="1400" dirty="0" err="1" smtClean="0"/>
              <a:t>Listrik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Kepentingan</a:t>
            </a:r>
            <a:r>
              <a:rPr lang="en-US" sz="1400" dirty="0" smtClean="0"/>
              <a:t> </a:t>
            </a:r>
            <a:r>
              <a:rPr lang="en-US" sz="1400" dirty="0" err="1" smtClean="0"/>
              <a:t>Sendiri</a:t>
            </a:r>
            <a:r>
              <a:rPr lang="en-US" sz="1400" dirty="0" smtClean="0"/>
              <a:t> (IUPTLS), </a:t>
            </a:r>
            <a:r>
              <a:rPr lang="en-US" sz="1400" dirty="0" err="1" smtClean="0"/>
              <a:t>atau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err="1" smtClean="0"/>
              <a:t>Surat</a:t>
            </a:r>
            <a:r>
              <a:rPr lang="en-US" sz="1400" dirty="0" smtClean="0"/>
              <a:t> </a:t>
            </a:r>
            <a:r>
              <a:rPr lang="en-US" sz="1400" dirty="0" err="1" smtClean="0"/>
              <a:t>Perjanjian</a:t>
            </a:r>
            <a:r>
              <a:rPr lang="en-US" sz="1400" dirty="0" smtClean="0"/>
              <a:t> </a:t>
            </a:r>
            <a:r>
              <a:rPr lang="en-US" sz="1400" dirty="0" err="1" smtClean="0"/>
              <a:t>Jual</a:t>
            </a:r>
            <a:r>
              <a:rPr lang="en-US" sz="1400" dirty="0" smtClean="0"/>
              <a:t> </a:t>
            </a:r>
            <a:r>
              <a:rPr lang="en-US" sz="1400" dirty="0" err="1" smtClean="0"/>
              <a:t>beli</a:t>
            </a:r>
            <a:r>
              <a:rPr lang="en-US" sz="1400" dirty="0" smtClean="0"/>
              <a:t> </a:t>
            </a:r>
            <a:r>
              <a:rPr lang="en-US" sz="1400" dirty="0" err="1" smtClean="0"/>
              <a:t>tenaga</a:t>
            </a:r>
            <a:r>
              <a:rPr lang="en-US" sz="1400" dirty="0" smtClean="0"/>
              <a:t> </a:t>
            </a:r>
            <a:r>
              <a:rPr lang="en-US" sz="1400" dirty="0" err="1" smtClean="0"/>
              <a:t>listrik</a:t>
            </a:r>
            <a:r>
              <a:rPr lang="en-US" sz="1400" dirty="0" smtClean="0"/>
              <a:t> (SPJBTL) </a:t>
            </a:r>
            <a:r>
              <a:rPr lang="en-US" sz="1400" dirty="0" err="1" smtClean="0"/>
              <a:t>dari</a:t>
            </a:r>
            <a:r>
              <a:rPr lang="en-US" sz="1400" dirty="0" smtClean="0"/>
              <a:t> PLN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690667" y="2441937"/>
            <a:ext cx="73956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Data Umum Instalasi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smtClean="0"/>
              <a:t>Nama Instalasi, Lokasi dan Titik Koordinat Instalasi terpasang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smtClean="0"/>
              <a:t>Jenis dan Kapasitas Instalasi Tenaga Listrik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90667" y="3147651"/>
            <a:ext cx="73956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Dokumen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Teknis</a:t>
            </a:r>
            <a:r>
              <a:rPr lang="en-US" sz="1400" b="1" dirty="0" smtClean="0"/>
              <a:t> (Dari </a:t>
            </a:r>
            <a:r>
              <a:rPr lang="en-US" sz="1400" b="1" dirty="0" err="1" smtClean="0"/>
              <a:t>Konsultan</a:t>
            </a:r>
            <a:r>
              <a:rPr lang="en-US" sz="1400" b="1" dirty="0" smtClean="0"/>
              <a:t> / </a:t>
            </a:r>
            <a:r>
              <a:rPr lang="en-US" sz="1400" b="1" dirty="0" err="1" smtClean="0"/>
              <a:t>Kontraktor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Listrik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Berizin</a:t>
            </a:r>
            <a:r>
              <a:rPr lang="en-US" sz="1400" b="1" dirty="0" smtClean="0"/>
              <a:t> – IUJPTL)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/>
              <a:t>Diagram </a:t>
            </a:r>
            <a:r>
              <a:rPr lang="en-US" sz="1400" dirty="0" err="1" smtClean="0"/>
              <a:t>Satu</a:t>
            </a:r>
            <a:r>
              <a:rPr lang="en-US" sz="1400" dirty="0" smtClean="0"/>
              <a:t> </a:t>
            </a:r>
            <a:r>
              <a:rPr lang="en-US" sz="1400" dirty="0" err="1" smtClean="0"/>
              <a:t>Garis</a:t>
            </a:r>
            <a:r>
              <a:rPr lang="en-US" sz="1400" dirty="0" smtClean="0"/>
              <a:t>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Utama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alat</a:t>
            </a:r>
            <a:r>
              <a:rPr lang="en-US" sz="1400" dirty="0" smtClean="0"/>
              <a:t> </a:t>
            </a:r>
            <a:r>
              <a:rPr lang="en-US" sz="1400" dirty="0" err="1" smtClean="0"/>
              <a:t>bantunya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Gambar</a:t>
            </a:r>
            <a:r>
              <a:rPr lang="en-US" sz="1400" dirty="0" smtClean="0"/>
              <a:t> Tata </a:t>
            </a:r>
            <a:r>
              <a:rPr lang="en-US" sz="1400" dirty="0" err="1" smtClean="0"/>
              <a:t>letak</a:t>
            </a:r>
            <a:r>
              <a:rPr lang="en-US" sz="1400" dirty="0" smtClean="0"/>
              <a:t> (layout)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Utama</a:t>
            </a:r>
            <a:endParaRPr lang="en-US" sz="1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4692074" y="3830887"/>
            <a:ext cx="73956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Dokumen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Peralatan</a:t>
            </a:r>
            <a:r>
              <a:rPr lang="en-US" sz="1400" b="1" dirty="0" smtClean="0"/>
              <a:t>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Spesifikasi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teknis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hasil</a:t>
            </a:r>
            <a:r>
              <a:rPr lang="en-US" sz="1400" dirty="0" smtClean="0"/>
              <a:t> </a:t>
            </a:r>
            <a:r>
              <a:rPr lang="en-US" sz="1400" dirty="0" err="1" smtClean="0"/>
              <a:t>uji</a:t>
            </a:r>
            <a:r>
              <a:rPr lang="en-US" sz="1400" dirty="0" smtClean="0"/>
              <a:t> </a:t>
            </a:r>
            <a:r>
              <a:rPr lang="en-US" sz="1400" dirty="0" err="1" smtClean="0"/>
              <a:t>pabrik</a:t>
            </a:r>
            <a:r>
              <a:rPr lang="en-US" sz="1400" dirty="0" smtClean="0"/>
              <a:t>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utama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Spesifikasi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teknis</a:t>
            </a:r>
            <a:r>
              <a:rPr lang="en-US" sz="1400" dirty="0" smtClean="0"/>
              <a:t> 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Pembumian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Spesifikasi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teknis</a:t>
            </a:r>
            <a:r>
              <a:rPr lang="en-US" sz="1400" dirty="0" smtClean="0"/>
              <a:t> 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 smtClean="0"/>
              <a:t>terpasang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4693481" y="4740344"/>
            <a:ext cx="73956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Dokumen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Pelaksanaan</a:t>
            </a:r>
            <a:r>
              <a:rPr lang="en-US" sz="1400" b="1" dirty="0" smtClean="0"/>
              <a:t>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Dokumen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(</a:t>
            </a:r>
            <a:r>
              <a:rPr lang="en-US" sz="1400" dirty="0" err="1" smtClean="0"/>
              <a:t>uji</a:t>
            </a:r>
            <a:r>
              <a:rPr lang="en-US" sz="1400" dirty="0" smtClean="0"/>
              <a:t> </a:t>
            </a:r>
            <a:r>
              <a:rPr lang="en-US" sz="1400" dirty="0" err="1" smtClean="0"/>
              <a:t>fungsi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kelayakan</a:t>
            </a:r>
            <a:r>
              <a:rPr lang="en-US" sz="1400" dirty="0" smtClean="0"/>
              <a:t> </a:t>
            </a:r>
            <a:r>
              <a:rPr lang="en-US" sz="1400" dirty="0" err="1" smtClean="0"/>
              <a:t>operasi</a:t>
            </a:r>
            <a:r>
              <a:rPr lang="en-US" sz="1400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Dokumentasi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Berita</a:t>
            </a:r>
            <a:r>
              <a:rPr lang="en-US" sz="1400" dirty="0" smtClean="0"/>
              <a:t> </a:t>
            </a:r>
            <a:r>
              <a:rPr lang="en-US" sz="1400" dirty="0" err="1" smtClean="0"/>
              <a:t>Acara</a:t>
            </a:r>
            <a:r>
              <a:rPr lang="en-US" sz="1400" dirty="0" smtClean="0"/>
              <a:t> </a:t>
            </a:r>
            <a:r>
              <a:rPr lang="en-US" sz="1400" dirty="0" err="1" smtClean="0"/>
              <a:t>Serah</a:t>
            </a:r>
            <a:r>
              <a:rPr lang="en-US" sz="1400" dirty="0" smtClean="0"/>
              <a:t> </a:t>
            </a:r>
            <a:r>
              <a:rPr lang="en-US" sz="1400" dirty="0" err="1" smtClean="0"/>
              <a:t>Terima</a:t>
            </a:r>
            <a:r>
              <a:rPr lang="en-US" sz="1400" dirty="0" smtClean="0"/>
              <a:t> (BAST)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surat</a:t>
            </a:r>
            <a:r>
              <a:rPr lang="en-US" sz="1400" dirty="0" smtClean="0"/>
              <a:t> </a:t>
            </a:r>
            <a:r>
              <a:rPr lang="en-US" sz="1400" dirty="0" err="1" smtClean="0"/>
              <a:t>pernyataan</a:t>
            </a:r>
            <a:r>
              <a:rPr lang="en-US" sz="1400" dirty="0" smtClean="0"/>
              <a:t> </a:t>
            </a:r>
            <a:r>
              <a:rPr lang="en-US" sz="1400" dirty="0" err="1" smtClean="0"/>
              <a:t>instalasi</a:t>
            </a:r>
            <a:r>
              <a:rPr lang="en-US" sz="1400" dirty="0" smtClean="0"/>
              <a:t> </a:t>
            </a:r>
            <a:r>
              <a:rPr lang="en-US" sz="1400" dirty="0" err="1" smtClean="0"/>
              <a:t>telah</a:t>
            </a:r>
            <a:r>
              <a:rPr lang="en-US" sz="1400" dirty="0" smtClean="0"/>
              <a:t> </a:t>
            </a:r>
            <a:r>
              <a:rPr lang="en-US" sz="1400" dirty="0" err="1" smtClean="0"/>
              <a:t>terpasang</a:t>
            </a:r>
            <a:r>
              <a:rPr lang="en-US" sz="1400" dirty="0" smtClean="0"/>
              <a:t> </a:t>
            </a:r>
          </a:p>
          <a:p>
            <a:r>
              <a:rPr lang="en-US" sz="1400" dirty="0" smtClean="0"/>
              <a:t>      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kontraktor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pemilik</a:t>
            </a:r>
            <a:endParaRPr lang="en-US" sz="14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685670" y="5865962"/>
            <a:ext cx="73956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Dokumen Operasional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smtClean="0"/>
              <a:t>SOP Pemasangan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smtClean="0"/>
              <a:t>SOP Pengoperasian instalasi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8298" y="29869"/>
            <a:ext cx="58302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Persyaratan</a:t>
            </a: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Pengurusan</a:t>
            </a: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NIDI :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84018" y="1568369"/>
            <a:ext cx="73956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Identitas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Pemohon</a:t>
            </a:r>
            <a:r>
              <a:rPr lang="en-US" sz="1400" b="1" dirty="0" smtClean="0"/>
              <a:t>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Nama</a:t>
            </a:r>
            <a:r>
              <a:rPr lang="en-US" sz="1400" dirty="0" smtClean="0"/>
              <a:t> </a:t>
            </a:r>
            <a:r>
              <a:rPr lang="en-US" sz="1400" dirty="0" err="1" smtClean="0"/>
              <a:t>Pemohon</a:t>
            </a:r>
            <a:r>
              <a:rPr lang="en-US" sz="1400" dirty="0" smtClean="0"/>
              <a:t> </a:t>
            </a:r>
            <a:r>
              <a:rPr lang="en-US" sz="1400" dirty="0" err="1" smtClean="0"/>
              <a:t>perorangan</a:t>
            </a:r>
            <a:r>
              <a:rPr lang="en-US" sz="1400" dirty="0" smtClean="0"/>
              <a:t>/</a:t>
            </a:r>
            <a:r>
              <a:rPr lang="en-US" sz="1400" dirty="0" err="1" smtClean="0"/>
              <a:t>perusahaan</a:t>
            </a:r>
            <a:r>
              <a:rPr lang="en-US" sz="1400" dirty="0" smtClean="0"/>
              <a:t>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Nomor</a:t>
            </a:r>
            <a:r>
              <a:rPr lang="en-US" sz="1400" dirty="0" smtClean="0"/>
              <a:t> </a:t>
            </a:r>
            <a:r>
              <a:rPr lang="en-US" sz="1400" dirty="0" err="1" smtClean="0"/>
              <a:t>Pokok</a:t>
            </a:r>
            <a:r>
              <a:rPr lang="en-US" sz="1400" dirty="0" smtClean="0"/>
              <a:t> </a:t>
            </a:r>
            <a:r>
              <a:rPr lang="en-US" sz="1400" dirty="0" err="1" smtClean="0"/>
              <a:t>Wajin</a:t>
            </a:r>
            <a:r>
              <a:rPr lang="en-US" sz="1400" dirty="0" smtClean="0"/>
              <a:t> </a:t>
            </a:r>
            <a:r>
              <a:rPr lang="en-US" sz="1400" dirty="0" err="1" smtClean="0"/>
              <a:t>Pajak</a:t>
            </a:r>
            <a:r>
              <a:rPr lang="en-US" sz="1400" dirty="0" smtClean="0"/>
              <a:t>,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err="1" smtClean="0"/>
              <a:t>Alamat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No </a:t>
            </a:r>
            <a:r>
              <a:rPr lang="en-US" sz="1400" dirty="0" err="1" smtClean="0"/>
              <a:t>Kontak</a:t>
            </a:r>
            <a:r>
              <a:rPr lang="en-US" sz="1400" dirty="0" smtClean="0"/>
              <a:t> , KTP, PASPOR, </a:t>
            </a:r>
            <a:r>
              <a:rPr lang="en-US" sz="1400" dirty="0" err="1" smtClean="0"/>
              <a:t>atau</a:t>
            </a:r>
            <a:r>
              <a:rPr lang="en-US" sz="1400" dirty="0" smtClean="0"/>
              <a:t> KITAS</a:t>
            </a:r>
            <a:endParaRPr lang="en-US" sz="1400" dirty="0" smtClean="0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44" y="1394678"/>
            <a:ext cx="3987842" cy="140578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83" y="2807206"/>
            <a:ext cx="3880255" cy="124082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36" y="4038672"/>
            <a:ext cx="3886448" cy="21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350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Franklin Gothic Demi Cond</vt:lpstr>
      <vt:lpstr>Wingdings</vt:lpstr>
      <vt:lpstr>Office Theme</vt:lpstr>
      <vt:lpstr>NIDI</vt:lpstr>
      <vt:lpstr>ALUR MEMPEROLEH NIDI</vt:lpstr>
      <vt:lpstr>ALUR NIDI MELALUI DAFTAR INSTALASI ALUR LAYANAN PEMBANGUNAN DAN PEMASANGAN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 PC</cp:lastModifiedBy>
  <cp:revision>36</cp:revision>
  <dcterms:created xsi:type="dcterms:W3CDTF">2025-05-16T03:09:04Z</dcterms:created>
  <dcterms:modified xsi:type="dcterms:W3CDTF">2025-06-10T05:16:14Z</dcterms:modified>
</cp:coreProperties>
</file>